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329" r:id="rId4"/>
    <p:sldId id="258" r:id="rId5"/>
    <p:sldId id="259" r:id="rId6"/>
    <p:sldId id="261" r:id="rId7"/>
    <p:sldId id="322" r:id="rId8"/>
    <p:sldId id="262" r:id="rId9"/>
    <p:sldId id="323" r:id="rId10"/>
    <p:sldId id="264" r:id="rId11"/>
    <p:sldId id="265" r:id="rId12"/>
    <p:sldId id="356" r:id="rId13"/>
    <p:sldId id="267" r:id="rId14"/>
    <p:sldId id="331" r:id="rId15"/>
    <p:sldId id="268" r:id="rId16"/>
    <p:sldId id="269" r:id="rId17"/>
    <p:sldId id="357" r:id="rId18"/>
    <p:sldId id="272" r:id="rId19"/>
    <p:sldId id="358" r:id="rId20"/>
    <p:sldId id="360" r:id="rId21"/>
    <p:sldId id="362" r:id="rId22"/>
    <p:sldId id="361" r:id="rId23"/>
    <p:sldId id="363" r:id="rId24"/>
    <p:sldId id="365" r:id="rId25"/>
    <p:sldId id="290" r:id="rId26"/>
    <p:sldId id="326" r:id="rId27"/>
    <p:sldId id="291" r:id="rId28"/>
    <p:sldId id="292" r:id="rId29"/>
    <p:sldId id="294" r:id="rId30"/>
    <p:sldId id="295" r:id="rId31"/>
    <p:sldId id="296" r:id="rId32"/>
    <p:sldId id="334" r:id="rId33"/>
    <p:sldId id="297" r:id="rId34"/>
    <p:sldId id="298" r:id="rId35"/>
    <p:sldId id="355" r:id="rId36"/>
    <p:sldId id="300" r:id="rId37"/>
    <p:sldId id="301" r:id="rId38"/>
    <p:sldId id="335" r:id="rId39"/>
    <p:sldId id="302" r:id="rId40"/>
    <p:sldId id="304" r:id="rId41"/>
    <p:sldId id="366" r:id="rId42"/>
    <p:sldId id="274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2" r:id="rId59"/>
    <p:sldId id="383" r:id="rId60"/>
    <p:sldId id="384" r:id="rId61"/>
    <p:sldId id="327" r:id="rId62"/>
    <p:sldId id="307" r:id="rId63"/>
    <p:sldId id="308" r:id="rId64"/>
    <p:sldId id="309" r:id="rId65"/>
    <p:sldId id="310" r:id="rId66"/>
    <p:sldId id="385" r:id="rId67"/>
    <p:sldId id="330" r:id="rId68"/>
    <p:sldId id="311" r:id="rId69"/>
    <p:sldId id="312" r:id="rId70"/>
    <p:sldId id="398" r:id="rId71"/>
    <p:sldId id="313" r:id="rId72"/>
    <p:sldId id="314" r:id="rId73"/>
    <p:sldId id="315" r:id="rId74"/>
    <p:sldId id="394" r:id="rId75"/>
    <p:sldId id="395" r:id="rId76"/>
    <p:sldId id="399" r:id="rId77"/>
    <p:sldId id="317" r:id="rId78"/>
    <p:sldId id="318" r:id="rId79"/>
    <p:sldId id="400" r:id="rId80"/>
    <p:sldId id="320" r:id="rId81"/>
    <p:sldId id="401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7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f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fif"/><Relationship Id="rId2" Type="http://schemas.openxmlformats.org/officeDocument/2006/relationships/image" Target="../media/image52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f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fif"/><Relationship Id="rId2" Type="http://schemas.openxmlformats.org/officeDocument/2006/relationships/image" Target="../media/image52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f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fif"/><Relationship Id="rId2" Type="http://schemas.openxmlformats.org/officeDocument/2006/relationships/image" Target="../media/image56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fif"/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f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fif"/><Relationship Id="rId2" Type="http://schemas.openxmlformats.org/officeDocument/2006/relationships/image" Target="../media/image64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fif"/><Relationship Id="rId5" Type="http://schemas.openxmlformats.org/officeDocument/2006/relationships/image" Target="../media/image67.jfif"/><Relationship Id="rId4" Type="http://schemas.openxmlformats.org/officeDocument/2006/relationships/image" Target="../media/image66.jf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fif"/><Relationship Id="rId2" Type="http://schemas.openxmlformats.org/officeDocument/2006/relationships/image" Target="../media/image64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fif"/><Relationship Id="rId5" Type="http://schemas.openxmlformats.org/officeDocument/2006/relationships/image" Target="../media/image67.jfif"/><Relationship Id="rId4" Type="http://schemas.openxmlformats.org/officeDocument/2006/relationships/image" Target="../media/image69.jf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fif"/><Relationship Id="rId2" Type="http://schemas.openxmlformats.org/officeDocument/2006/relationships/image" Target="../media/image64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fif"/><Relationship Id="rId4" Type="http://schemas.openxmlformats.org/officeDocument/2006/relationships/image" Target="../media/image67.jf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7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5.jpeg"/><Relationship Id="rId4" Type="http://schemas.openxmlformats.org/officeDocument/2006/relationships/image" Target="../media/image74.jf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6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eg"/><Relationship Id="rId5" Type="http://schemas.openxmlformats.org/officeDocument/2006/relationships/image" Target="../media/image140.jpeg"/><Relationship Id="rId4" Type="http://schemas.openxmlformats.org/officeDocument/2006/relationships/image" Target="../media/image139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jpeg"/><Relationship Id="rId4" Type="http://schemas.openxmlformats.org/officeDocument/2006/relationships/image" Target="../media/image14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jpeg"/><Relationship Id="rId4" Type="http://schemas.openxmlformats.org/officeDocument/2006/relationships/image" Target="../media/image14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jpeg"/><Relationship Id="rId4" Type="http://schemas.openxmlformats.org/officeDocument/2006/relationships/image" Target="../media/image152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jpeg"/><Relationship Id="rId4" Type="http://schemas.openxmlformats.org/officeDocument/2006/relationships/image" Target="../media/image16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MEYE PRO WITH TIMETABLE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7" y="3602182"/>
            <a:ext cx="6815669" cy="1833417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2019-ARID-2931 (ABDUL SAMI)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2019-ARID-2945 (ALI HASNAIN)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2019-ARID-3037 (M. MUZAMMIL)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2019-ARID-2952 (AQSA SHAFEEQ)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12108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RESCHEDULING</a:t>
            </a:r>
          </a:p>
        </p:txBody>
      </p:sp>
      <p:sp>
        <p:nvSpPr>
          <p:cNvPr id="14" name="Right Arrow 11">
            <a:extLst>
              <a:ext uri="{FF2B5EF4-FFF2-40B4-BE49-F238E27FC236}">
                <a16:creationId xmlns:a16="http://schemas.microsoft.com/office/drawing/2014/main" id="{C3FD9A99-6998-67F7-7CBF-AA9BD231F8D9}"/>
              </a:ext>
            </a:extLst>
          </p:cNvPr>
          <p:cNvSpPr/>
          <p:nvPr/>
        </p:nvSpPr>
        <p:spPr>
          <a:xfrm>
            <a:off x="2545398" y="4107547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1">
            <a:extLst>
              <a:ext uri="{FF2B5EF4-FFF2-40B4-BE49-F238E27FC236}">
                <a16:creationId xmlns:a16="http://schemas.microsoft.com/office/drawing/2014/main" id="{BF5D7282-6FBA-35AF-7CC5-9F749547E299}"/>
              </a:ext>
            </a:extLst>
          </p:cNvPr>
          <p:cNvSpPr/>
          <p:nvPr/>
        </p:nvSpPr>
        <p:spPr>
          <a:xfrm>
            <a:off x="4795627" y="4107546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0D5356E9-5235-7A7F-C035-3A4F81F99E2B}"/>
              </a:ext>
            </a:extLst>
          </p:cNvPr>
          <p:cNvSpPr/>
          <p:nvPr/>
        </p:nvSpPr>
        <p:spPr>
          <a:xfrm>
            <a:off x="6818068" y="4107548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1">
            <a:extLst>
              <a:ext uri="{FF2B5EF4-FFF2-40B4-BE49-F238E27FC236}">
                <a16:creationId xmlns:a16="http://schemas.microsoft.com/office/drawing/2014/main" id="{02BFE7AD-63DE-E7A0-C83B-CFD73B417C53}"/>
              </a:ext>
            </a:extLst>
          </p:cNvPr>
          <p:cNvSpPr/>
          <p:nvPr/>
        </p:nvSpPr>
        <p:spPr>
          <a:xfrm>
            <a:off x="9002828" y="4107547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0EAAC7-44F7-0A6F-0FD5-BF41DEFE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657" y="2557991"/>
            <a:ext cx="166927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16C868-02E8-6446-AF80-25BA67C41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713" y="2578015"/>
            <a:ext cx="166927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1DCC60-EF84-CB55-4412-F1E4FE99D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197" y="2578015"/>
            <a:ext cx="1466442" cy="329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186C53C-B324-7D57-1082-19AD763AD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6639" y="2557991"/>
            <a:ext cx="1620977" cy="333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8FC97D-9350-DCD1-CB39-E038DBDC85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182" y="2578015"/>
            <a:ext cx="185216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74826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PRESCHEDULING</a:t>
            </a:r>
            <a:r>
              <a:rPr lang="en-US" dirty="0"/>
              <a:t> </a:t>
            </a:r>
          </a:p>
        </p:txBody>
      </p:sp>
      <p:sp>
        <p:nvSpPr>
          <p:cNvPr id="14" name="Right Arrow 11">
            <a:extLst>
              <a:ext uri="{FF2B5EF4-FFF2-40B4-BE49-F238E27FC236}">
                <a16:creationId xmlns:a16="http://schemas.microsoft.com/office/drawing/2014/main" id="{31A72603-1EC4-A965-3868-D9BA0E42F9A9}"/>
              </a:ext>
            </a:extLst>
          </p:cNvPr>
          <p:cNvSpPr/>
          <p:nvPr/>
        </p:nvSpPr>
        <p:spPr>
          <a:xfrm>
            <a:off x="2422343" y="4135790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1">
            <a:extLst>
              <a:ext uri="{FF2B5EF4-FFF2-40B4-BE49-F238E27FC236}">
                <a16:creationId xmlns:a16="http://schemas.microsoft.com/office/drawing/2014/main" id="{7987490D-F12D-A9DB-6726-C365F42D169E}"/>
              </a:ext>
            </a:extLst>
          </p:cNvPr>
          <p:cNvSpPr/>
          <p:nvPr/>
        </p:nvSpPr>
        <p:spPr>
          <a:xfrm>
            <a:off x="4658568" y="4135792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EE9EEC73-40CE-91C1-A356-9D98F3EC4AFE}"/>
              </a:ext>
            </a:extLst>
          </p:cNvPr>
          <p:cNvSpPr/>
          <p:nvPr/>
        </p:nvSpPr>
        <p:spPr>
          <a:xfrm>
            <a:off x="6740478" y="4135791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1">
            <a:extLst>
              <a:ext uri="{FF2B5EF4-FFF2-40B4-BE49-F238E27FC236}">
                <a16:creationId xmlns:a16="http://schemas.microsoft.com/office/drawing/2014/main" id="{D7DD44AB-41C9-D469-76B4-FD4B7FC27A47}"/>
              </a:ext>
            </a:extLst>
          </p:cNvPr>
          <p:cNvSpPr/>
          <p:nvPr/>
        </p:nvSpPr>
        <p:spPr>
          <a:xfrm>
            <a:off x="8978034" y="4135790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7ECEB8BC-F1AD-9AB4-1553-1E6CC34E7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562" y="2590715"/>
            <a:ext cx="1705864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F75517-7D54-0BE1-F5F7-4823AB0E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879" y="2590715"/>
            <a:ext cx="166927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E6A8F2-4108-EF37-0124-36193BD81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832" y="2578015"/>
            <a:ext cx="1466442" cy="3297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B65AF6-551F-EC3B-3FBD-C7D1367BF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902" y="2570691"/>
            <a:ext cx="1620977" cy="333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272028-5DCC-9EF8-0831-53377BCD53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182" y="2578015"/>
            <a:ext cx="185216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8341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SWAPPING</a:t>
            </a:r>
            <a:endParaRPr lang="en-US" dirty="0"/>
          </a:p>
        </p:txBody>
      </p:sp>
      <p:sp>
        <p:nvSpPr>
          <p:cNvPr id="14" name="Right Arrow 11">
            <a:extLst>
              <a:ext uri="{FF2B5EF4-FFF2-40B4-BE49-F238E27FC236}">
                <a16:creationId xmlns:a16="http://schemas.microsoft.com/office/drawing/2014/main" id="{31A72603-1EC4-A965-3868-D9BA0E42F9A9}"/>
              </a:ext>
            </a:extLst>
          </p:cNvPr>
          <p:cNvSpPr/>
          <p:nvPr/>
        </p:nvSpPr>
        <p:spPr>
          <a:xfrm>
            <a:off x="2422343" y="4135790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1">
            <a:extLst>
              <a:ext uri="{FF2B5EF4-FFF2-40B4-BE49-F238E27FC236}">
                <a16:creationId xmlns:a16="http://schemas.microsoft.com/office/drawing/2014/main" id="{7987490D-F12D-A9DB-6726-C365F42D169E}"/>
              </a:ext>
            </a:extLst>
          </p:cNvPr>
          <p:cNvSpPr/>
          <p:nvPr/>
        </p:nvSpPr>
        <p:spPr>
          <a:xfrm>
            <a:off x="4891127" y="4135789"/>
            <a:ext cx="664546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1">
            <a:extLst>
              <a:ext uri="{FF2B5EF4-FFF2-40B4-BE49-F238E27FC236}">
                <a16:creationId xmlns:a16="http://schemas.microsoft.com/office/drawing/2014/main" id="{D7DD44AB-41C9-D469-76B4-FD4B7FC27A47}"/>
              </a:ext>
            </a:extLst>
          </p:cNvPr>
          <p:cNvSpPr/>
          <p:nvPr/>
        </p:nvSpPr>
        <p:spPr>
          <a:xfrm>
            <a:off x="7717054" y="4135788"/>
            <a:ext cx="1207015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7ECEB8BC-F1AD-9AB4-1553-1E6CC34E7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2562" y="2590715"/>
            <a:ext cx="1705864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F75517-7D54-0BE1-F5F7-4823AB0E0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290" y="2590715"/>
            <a:ext cx="166927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9B65AF6-551F-EC3B-3FBD-C7D1367BF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823" y="2570691"/>
            <a:ext cx="1620977" cy="3337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272028-5DCC-9EF8-0831-53377BCD5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121" y="2580702"/>
            <a:ext cx="185216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068276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 Dashboard</a:t>
            </a:r>
          </a:p>
        </p:txBody>
      </p:sp>
      <p:sp>
        <p:nvSpPr>
          <p:cNvPr id="6" name="Right Arrow 5"/>
          <p:cNvSpPr/>
          <p:nvPr/>
        </p:nvSpPr>
        <p:spPr>
          <a:xfrm>
            <a:off x="8352639" y="3787186"/>
            <a:ext cx="109507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7448EE-E15D-7349-EFC5-46EA31961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79202"/>
            <a:ext cx="1761653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51DECD-ACA7-3B8D-C04C-1AC634C41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804" y="2592454"/>
            <a:ext cx="172660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EDCA8-A0C3-4694-0894-D026E5737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621" y="2571244"/>
            <a:ext cx="1761653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7">
            <a:extLst>
              <a:ext uri="{FF2B5EF4-FFF2-40B4-BE49-F238E27FC236}">
                <a16:creationId xmlns:a16="http://schemas.microsoft.com/office/drawing/2014/main" id="{FFE9B2AC-3A10-2B84-A9BB-9FB0E9DD7194}"/>
              </a:ext>
            </a:extLst>
          </p:cNvPr>
          <p:cNvSpPr/>
          <p:nvPr/>
        </p:nvSpPr>
        <p:spPr>
          <a:xfrm>
            <a:off x="2793681" y="3800438"/>
            <a:ext cx="70109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7">
            <a:extLst>
              <a:ext uri="{FF2B5EF4-FFF2-40B4-BE49-F238E27FC236}">
                <a16:creationId xmlns:a16="http://schemas.microsoft.com/office/drawing/2014/main" id="{CD9C3B94-18EF-0057-088E-7FCC5302FEE7}"/>
              </a:ext>
            </a:extLst>
          </p:cNvPr>
          <p:cNvSpPr/>
          <p:nvPr/>
        </p:nvSpPr>
        <p:spPr>
          <a:xfrm>
            <a:off x="5391328" y="3800438"/>
            <a:ext cx="70109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361C8B-C280-3A38-FEFB-D7E04BF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967" y="2592454"/>
            <a:ext cx="1761653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6627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Teacher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51DECD-ACA7-3B8D-C04C-1AC634C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119" y="2626132"/>
            <a:ext cx="172660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EDCA8-A0C3-4694-0894-D026E5737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2626131"/>
            <a:ext cx="1761653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7">
            <a:extLst>
              <a:ext uri="{FF2B5EF4-FFF2-40B4-BE49-F238E27FC236}">
                <a16:creationId xmlns:a16="http://schemas.microsoft.com/office/drawing/2014/main" id="{FFE9B2AC-3A10-2B84-A9BB-9FB0E9DD7194}"/>
              </a:ext>
            </a:extLst>
          </p:cNvPr>
          <p:cNvSpPr/>
          <p:nvPr/>
        </p:nvSpPr>
        <p:spPr>
          <a:xfrm>
            <a:off x="3273287" y="3800438"/>
            <a:ext cx="145711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7">
            <a:extLst>
              <a:ext uri="{FF2B5EF4-FFF2-40B4-BE49-F238E27FC236}">
                <a16:creationId xmlns:a16="http://schemas.microsoft.com/office/drawing/2014/main" id="{CD9C3B94-18EF-0057-088E-7FCC5302FEE7}"/>
              </a:ext>
            </a:extLst>
          </p:cNvPr>
          <p:cNvSpPr/>
          <p:nvPr/>
        </p:nvSpPr>
        <p:spPr>
          <a:xfrm>
            <a:off x="7050157" y="3800438"/>
            <a:ext cx="1507165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8B4EAF-BFCB-9169-46D8-79E8EDC28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945" y="2626131"/>
            <a:ext cx="1726601" cy="3317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519235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ATTENDANCE MARKING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48A2B9-625C-AF99-480F-EC43D2991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629" y="2645640"/>
            <a:ext cx="1339907" cy="2977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16B75B-3135-9650-4153-FED72A71F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502" y="2642755"/>
            <a:ext cx="1339907" cy="2977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903219-A130-2BE4-6183-90217CBBB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375" y="2656613"/>
            <a:ext cx="1339907" cy="2977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Right Arrow 11">
            <a:extLst>
              <a:ext uri="{FF2B5EF4-FFF2-40B4-BE49-F238E27FC236}">
                <a16:creationId xmlns:a16="http://schemas.microsoft.com/office/drawing/2014/main" id="{E2A833D7-222D-1462-E481-758076F70F01}"/>
              </a:ext>
            </a:extLst>
          </p:cNvPr>
          <p:cNvSpPr/>
          <p:nvPr/>
        </p:nvSpPr>
        <p:spPr>
          <a:xfrm>
            <a:off x="2423538" y="4009556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11">
            <a:extLst>
              <a:ext uri="{FF2B5EF4-FFF2-40B4-BE49-F238E27FC236}">
                <a16:creationId xmlns:a16="http://schemas.microsoft.com/office/drawing/2014/main" id="{74789196-7EA4-215F-D057-AA6B2CDF8B5E}"/>
              </a:ext>
            </a:extLst>
          </p:cNvPr>
          <p:cNvSpPr/>
          <p:nvPr/>
        </p:nvSpPr>
        <p:spPr>
          <a:xfrm>
            <a:off x="4117703" y="4009556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11">
            <a:extLst>
              <a:ext uri="{FF2B5EF4-FFF2-40B4-BE49-F238E27FC236}">
                <a16:creationId xmlns:a16="http://schemas.microsoft.com/office/drawing/2014/main" id="{20DE98C7-8499-535B-3C1C-CCE8BD8C62F1}"/>
              </a:ext>
            </a:extLst>
          </p:cNvPr>
          <p:cNvSpPr/>
          <p:nvPr/>
        </p:nvSpPr>
        <p:spPr>
          <a:xfrm>
            <a:off x="5862571" y="3995697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11">
            <a:extLst>
              <a:ext uri="{FF2B5EF4-FFF2-40B4-BE49-F238E27FC236}">
                <a16:creationId xmlns:a16="http://schemas.microsoft.com/office/drawing/2014/main" id="{BB3D0E13-1BFB-4960-6A2B-10538C133638}"/>
              </a:ext>
            </a:extLst>
          </p:cNvPr>
          <p:cNvSpPr/>
          <p:nvPr/>
        </p:nvSpPr>
        <p:spPr>
          <a:xfrm>
            <a:off x="7712781" y="3995696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11">
            <a:extLst>
              <a:ext uri="{FF2B5EF4-FFF2-40B4-BE49-F238E27FC236}">
                <a16:creationId xmlns:a16="http://schemas.microsoft.com/office/drawing/2014/main" id="{B2F99310-69DC-0066-36B8-3D9C26181B9E}"/>
              </a:ext>
            </a:extLst>
          </p:cNvPr>
          <p:cNvSpPr/>
          <p:nvPr/>
        </p:nvSpPr>
        <p:spPr>
          <a:xfrm>
            <a:off x="9566985" y="3995695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DF092-88A2-3FA5-78F4-00CB3FEB8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0" y="2656613"/>
            <a:ext cx="1521487" cy="2977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62A77-7706-CA62-9BDD-A13D1E8814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4054" y="2656613"/>
            <a:ext cx="1202244" cy="297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6A61DB-001D-C612-778F-34AAB78FE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090" y="2642755"/>
            <a:ext cx="1339907" cy="2977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445791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CHR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959329" y="3918664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74FD0F-52F5-C21C-9DA6-B848076D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4" y="2740750"/>
            <a:ext cx="1496291" cy="33250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007292-750D-4CFE-AE32-0AC1895D2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786" y="2740749"/>
            <a:ext cx="1496291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3986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Activity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959329" y="3918664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74FD0F-52F5-C21C-9DA6-B848076D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4" y="2740750"/>
            <a:ext cx="1496291" cy="33250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273FA-F3DF-5E6E-1254-36D6F728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2740751"/>
            <a:ext cx="1708571" cy="321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8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Director Dashboard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978125" y="3992555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32C97-A4C9-EB4E-7EAC-42EAA677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784" y="2707477"/>
            <a:ext cx="1456438" cy="3236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F31BE6-5488-A64A-713A-B4C5FA5E8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119" y="2626132"/>
            <a:ext cx="172660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3DAFE7-4FF0-8D8E-99CD-E315872DF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2" y="2626131"/>
            <a:ext cx="1761653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0442F53F-A915-6F56-ACC5-564687CE965D}"/>
              </a:ext>
            </a:extLst>
          </p:cNvPr>
          <p:cNvSpPr/>
          <p:nvPr/>
        </p:nvSpPr>
        <p:spPr>
          <a:xfrm>
            <a:off x="3273287" y="3800438"/>
            <a:ext cx="145711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93021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Specific Teacher CHR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32C97-A4C9-EB4E-7EAC-42EAA677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24" y="2616605"/>
            <a:ext cx="1456438" cy="3236529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0442F53F-A915-6F56-ACC5-564687CE965D}"/>
              </a:ext>
            </a:extLst>
          </p:cNvPr>
          <p:cNvSpPr/>
          <p:nvPr/>
        </p:nvSpPr>
        <p:spPr>
          <a:xfrm>
            <a:off x="4638886" y="3750237"/>
            <a:ext cx="145711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57971A-DE55-EB80-0DD5-1D4B34025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26" y="2468585"/>
            <a:ext cx="1870365" cy="340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0113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D4A5F668-70C7-DE92-33C4-659C6779D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9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Flutter View</a:t>
            </a:r>
            <a:endParaRPr lang="en-PK" sz="9600" dirty="0"/>
          </a:p>
        </p:txBody>
      </p:sp>
    </p:spTree>
    <p:extLst>
      <p:ext uri="{BB962C8B-B14F-4D97-AF65-F5344CB8AC3E}">
        <p14:creationId xmlns:p14="http://schemas.microsoft.com/office/powerpoint/2010/main" val="1711757528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Teacher CHR BY DataTable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32C97-A4C9-EB4E-7EAC-42EAA677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24" y="2616605"/>
            <a:ext cx="1456438" cy="3236529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0442F53F-A915-6F56-ACC5-564687CE965D}"/>
              </a:ext>
            </a:extLst>
          </p:cNvPr>
          <p:cNvSpPr/>
          <p:nvPr/>
        </p:nvSpPr>
        <p:spPr>
          <a:xfrm>
            <a:off x="4223250" y="3750237"/>
            <a:ext cx="145711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D3A9B-0D4B-0EEF-849D-74E3ED47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2" y="2616606"/>
            <a:ext cx="1795056" cy="3508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8C362-D5AE-ABAD-CE84-AC6ADFE23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20" y="2616605"/>
            <a:ext cx="1676435" cy="3488226"/>
          </a:xfrm>
          <a:prstGeom prst="rect">
            <a:avLst/>
          </a:prstGeom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07DDA457-CCFD-DDF7-8854-4EE808FFE41C}"/>
              </a:ext>
            </a:extLst>
          </p:cNvPr>
          <p:cNvSpPr/>
          <p:nvPr/>
        </p:nvSpPr>
        <p:spPr>
          <a:xfrm>
            <a:off x="7507820" y="3750237"/>
            <a:ext cx="1270397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1371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Teacher Activity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32C97-A4C9-EB4E-7EAC-42EAA677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24" y="2616605"/>
            <a:ext cx="1456438" cy="3236529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0442F53F-A915-6F56-ACC5-564687CE965D}"/>
              </a:ext>
            </a:extLst>
          </p:cNvPr>
          <p:cNvSpPr/>
          <p:nvPr/>
        </p:nvSpPr>
        <p:spPr>
          <a:xfrm>
            <a:off x="4223250" y="3750237"/>
            <a:ext cx="145711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78C362-D5AE-ABAD-CE84-AC6ADFE2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420" y="2616605"/>
            <a:ext cx="1676435" cy="3488226"/>
          </a:xfrm>
          <a:prstGeom prst="rect">
            <a:avLst/>
          </a:prstGeom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07DDA457-CCFD-DDF7-8854-4EE808FFE41C}"/>
              </a:ext>
            </a:extLst>
          </p:cNvPr>
          <p:cNvSpPr/>
          <p:nvPr/>
        </p:nvSpPr>
        <p:spPr>
          <a:xfrm>
            <a:off x="7507820" y="3750237"/>
            <a:ext cx="1270397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5817B5-FD93-4A85-5F13-2BA522A25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413" y="2616605"/>
            <a:ext cx="1873185" cy="32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0056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Teacher Activity BY DataTable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32C97-A4C9-EB4E-7EAC-42EAA677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24" y="2616605"/>
            <a:ext cx="1456438" cy="3236529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0442F53F-A915-6F56-ACC5-564687CE965D}"/>
              </a:ext>
            </a:extLst>
          </p:cNvPr>
          <p:cNvSpPr/>
          <p:nvPr/>
        </p:nvSpPr>
        <p:spPr>
          <a:xfrm>
            <a:off x="4223250" y="3750237"/>
            <a:ext cx="145711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D3A9B-0D4B-0EEF-849D-74E3ED476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182" y="2616606"/>
            <a:ext cx="1795056" cy="3508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78C362-D5AE-ABAD-CE84-AC6ADFE23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420" y="2616605"/>
            <a:ext cx="1676435" cy="3488226"/>
          </a:xfrm>
          <a:prstGeom prst="rect">
            <a:avLst/>
          </a:prstGeom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07DDA457-CCFD-DDF7-8854-4EE808FFE41C}"/>
              </a:ext>
            </a:extLst>
          </p:cNvPr>
          <p:cNvSpPr/>
          <p:nvPr/>
        </p:nvSpPr>
        <p:spPr>
          <a:xfrm>
            <a:off x="7507820" y="3750237"/>
            <a:ext cx="1270397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2849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Teacher Short Report BY DataTable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32C97-A4C9-EB4E-7EAC-42EAA677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24" y="2616605"/>
            <a:ext cx="1456438" cy="3236529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0442F53F-A915-6F56-ACC5-564687CE965D}"/>
              </a:ext>
            </a:extLst>
          </p:cNvPr>
          <p:cNvSpPr/>
          <p:nvPr/>
        </p:nvSpPr>
        <p:spPr>
          <a:xfrm>
            <a:off x="4223250" y="3750237"/>
            <a:ext cx="145711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01216-E55D-23E8-D5C5-FFFC34B5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639" y="2616605"/>
            <a:ext cx="2064326" cy="323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2425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Teacher Short Report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32C97-A4C9-EB4E-7EAC-42EAA677B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424" y="2616605"/>
            <a:ext cx="1456438" cy="3236529"/>
          </a:xfrm>
          <a:prstGeom prst="rect">
            <a:avLst/>
          </a:prstGeom>
        </p:spPr>
      </p:pic>
      <p:sp>
        <p:nvSpPr>
          <p:cNvPr id="11" name="Right Arrow 7">
            <a:extLst>
              <a:ext uri="{FF2B5EF4-FFF2-40B4-BE49-F238E27FC236}">
                <a16:creationId xmlns:a16="http://schemas.microsoft.com/office/drawing/2014/main" id="{0442F53F-A915-6F56-ACC5-564687CE965D}"/>
              </a:ext>
            </a:extLst>
          </p:cNvPr>
          <p:cNvSpPr/>
          <p:nvPr/>
        </p:nvSpPr>
        <p:spPr>
          <a:xfrm>
            <a:off x="4223250" y="3750237"/>
            <a:ext cx="145711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401432-A6C7-2C3D-A41B-72F34BF18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113" y="2616604"/>
            <a:ext cx="1543050" cy="3236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266BFC-EE56-6957-FC90-9C3CD3AAA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426" y="2616605"/>
            <a:ext cx="1873172" cy="3236529"/>
          </a:xfrm>
          <a:prstGeom prst="rect">
            <a:avLst/>
          </a:prstGeom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B468D989-CBA5-0C73-11D6-466F7AF7645C}"/>
              </a:ext>
            </a:extLst>
          </p:cNvPr>
          <p:cNvSpPr/>
          <p:nvPr/>
        </p:nvSpPr>
        <p:spPr>
          <a:xfrm>
            <a:off x="7491073" y="3750237"/>
            <a:ext cx="145711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900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F9343F-0F5C-34B9-D74A-FEA177C59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69632"/>
            <a:ext cx="9601196" cy="33189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React Native View</a:t>
            </a:r>
            <a:endParaRPr lang="en-PK" sz="6000" dirty="0"/>
          </a:p>
        </p:txBody>
      </p:sp>
    </p:spTree>
    <p:extLst>
      <p:ext uri="{BB962C8B-B14F-4D97-AF65-F5344CB8AC3E}">
        <p14:creationId xmlns:p14="http://schemas.microsoft.com/office/powerpoint/2010/main" val="2924164536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ADMIN’S SCREEN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B2836EE-2AD1-4F16-9E76-E145923FD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8901" y="2565136"/>
            <a:ext cx="2184645" cy="363851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513FCB-1245-B99E-BAFA-7BBD4785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835" y="2565136"/>
            <a:ext cx="2005759" cy="3417701"/>
          </a:xfrm>
          <a:prstGeom prst="rect">
            <a:avLst/>
          </a:prstGeom>
        </p:spPr>
      </p:pic>
      <p:sp>
        <p:nvSpPr>
          <p:cNvPr id="5" name="Right Arrow 7">
            <a:extLst>
              <a:ext uri="{FF2B5EF4-FFF2-40B4-BE49-F238E27FC236}">
                <a16:creationId xmlns:a16="http://schemas.microsoft.com/office/drawing/2014/main" id="{A4BE5B3A-C8B4-37DA-3B18-3B30A49EAAAE}"/>
              </a:ext>
            </a:extLst>
          </p:cNvPr>
          <p:cNvSpPr/>
          <p:nvPr/>
        </p:nvSpPr>
        <p:spPr>
          <a:xfrm>
            <a:off x="5070764" y="3789354"/>
            <a:ext cx="140549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744767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RECORDING BY TEACHER’S NAME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29857" y="3954422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391233" y="4031704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667A076-4266-45CF-B947-83578785C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6656" y="2571318"/>
            <a:ext cx="1890636" cy="3490451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5DB0AA-60FD-410D-A18F-C1E0A7D48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438" y="2605052"/>
            <a:ext cx="2052841" cy="3490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08F112-7462-4F76-B4F6-36E3DCA55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9720" y="2534832"/>
            <a:ext cx="1986878" cy="35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07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SCHEDULE BY TEACHER’S NAME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976252" y="3948031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633695" y="3948031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EEFA23DB-ECB3-4376-92E7-A2A22486B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5938" y="2476870"/>
            <a:ext cx="2201354" cy="374637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308A85-3772-44B0-9CB5-16C4DD15C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830" y="2476870"/>
            <a:ext cx="2052841" cy="3746377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59F5E662-B244-48AC-8B4B-88E07E3C25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DE25C3-691B-4606-8CEC-96D8EF3A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353" y="2476870"/>
            <a:ext cx="2425000" cy="361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128099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DVR Setting 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4838330" y="3947888"/>
            <a:ext cx="241472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F2ADB-33CE-4433-B2B8-29DC21D47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577" y="2521259"/>
            <a:ext cx="2352582" cy="3704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E5BF67-7F27-4C3E-B63B-80600B65A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940" y="2521259"/>
            <a:ext cx="2730225" cy="37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454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193" y="897947"/>
            <a:ext cx="9601196" cy="1303867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 Dashboard</a:t>
            </a:r>
          </a:p>
        </p:txBody>
      </p:sp>
      <p:sp>
        <p:nvSpPr>
          <p:cNvPr id="8" name="Right Arrow 7"/>
          <p:cNvSpPr/>
          <p:nvPr/>
        </p:nvSpPr>
        <p:spPr>
          <a:xfrm>
            <a:off x="8340436" y="4077077"/>
            <a:ext cx="70109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FABCF4D7-3B6D-6732-BBD2-6C817B391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365" y="2660456"/>
            <a:ext cx="1658937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51AB2A-0C5F-0CA9-2D97-C4D6EBD6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660" y="2660456"/>
            <a:ext cx="1658938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E69D27-D3A7-ABF1-5A6B-E1FFCE886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966" y="2660456"/>
            <a:ext cx="1726601" cy="3317875"/>
          </a:xfrm>
          <a:prstGeom prst="rect">
            <a:avLst/>
          </a:prstGeom>
        </p:spPr>
      </p:pic>
      <p:sp>
        <p:nvSpPr>
          <p:cNvPr id="5" name="Right Arrow 7">
            <a:extLst>
              <a:ext uri="{FF2B5EF4-FFF2-40B4-BE49-F238E27FC236}">
                <a16:creationId xmlns:a16="http://schemas.microsoft.com/office/drawing/2014/main" id="{99E9CADA-50BB-9120-65C2-B2BEECF3A69B}"/>
              </a:ext>
            </a:extLst>
          </p:cNvPr>
          <p:cNvSpPr/>
          <p:nvPr/>
        </p:nvSpPr>
        <p:spPr>
          <a:xfrm>
            <a:off x="5609921" y="4077077"/>
            <a:ext cx="70109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601734-CE4B-FF38-FFDE-D8987AB20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15" y="2656087"/>
            <a:ext cx="1761653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7">
            <a:extLst>
              <a:ext uri="{FF2B5EF4-FFF2-40B4-BE49-F238E27FC236}">
                <a16:creationId xmlns:a16="http://schemas.microsoft.com/office/drawing/2014/main" id="{F54BE8CE-0C72-870F-29CA-D19B6AB9EB34}"/>
              </a:ext>
            </a:extLst>
          </p:cNvPr>
          <p:cNvSpPr/>
          <p:nvPr/>
        </p:nvSpPr>
        <p:spPr>
          <a:xfrm>
            <a:off x="2811742" y="4072708"/>
            <a:ext cx="70109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49289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User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616387" y="3812445"/>
            <a:ext cx="2840855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DECB9F15-2B4F-47B8-8F1E-8C27E87A6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3960" y="2503503"/>
            <a:ext cx="2348847" cy="3648722"/>
          </a:xfr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4BB070AB-0876-475B-8E8B-16327DB004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599"/>
            <a:ext cx="304800" cy="18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5EEAB-0273-6ACE-7743-7C9E91A0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9192" y="2503502"/>
            <a:ext cx="1896189" cy="337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79270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Courses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945313" y="3770881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18">
            <a:extLst>
              <a:ext uri="{FF2B5EF4-FFF2-40B4-BE49-F238E27FC236}">
                <a16:creationId xmlns:a16="http://schemas.microsoft.com/office/drawing/2014/main" id="{67642BA0-D009-4B7C-B7EE-4E446E0C7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8651" y="2600255"/>
            <a:ext cx="2348847" cy="3480047"/>
          </a:xfrm>
        </p:spPr>
      </p:pic>
      <p:sp>
        <p:nvSpPr>
          <p:cNvPr id="7" name="Right Arrow 4">
            <a:extLst>
              <a:ext uri="{FF2B5EF4-FFF2-40B4-BE49-F238E27FC236}">
                <a16:creationId xmlns:a16="http://schemas.microsoft.com/office/drawing/2014/main" id="{69DD7183-F0A6-4875-8A2E-36509C5E6FBE}"/>
              </a:ext>
            </a:extLst>
          </p:cNvPr>
          <p:cNvSpPr/>
          <p:nvPr/>
        </p:nvSpPr>
        <p:spPr>
          <a:xfrm>
            <a:off x="8039399" y="3770881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9726B-3695-EC38-F43E-94B3F90EF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895" y="2600255"/>
            <a:ext cx="1845852" cy="3317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DD0470-350F-3C89-5C27-243C2380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144" y="2532729"/>
            <a:ext cx="1958883" cy="334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10408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 SETTING</a:t>
            </a:r>
          </a:p>
        </p:txBody>
      </p:sp>
      <p:sp>
        <p:nvSpPr>
          <p:cNvPr id="8" name="Right Arrow 7"/>
          <p:cNvSpPr/>
          <p:nvPr/>
        </p:nvSpPr>
        <p:spPr>
          <a:xfrm>
            <a:off x="7491712" y="4054761"/>
            <a:ext cx="104860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409025" y="3801233"/>
            <a:ext cx="1322707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8">
            <a:extLst>
              <a:ext uri="{FF2B5EF4-FFF2-40B4-BE49-F238E27FC236}">
                <a16:creationId xmlns:a16="http://schemas.microsoft.com/office/drawing/2014/main" id="{73AC8207-3E95-4090-AF44-AF8D6A93A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6328" y="2529750"/>
            <a:ext cx="2382991" cy="361345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456EA4-F6FB-449B-B858-B4B8512F3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277" y="2529751"/>
            <a:ext cx="2264044" cy="3613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9EF3E1-FF9B-4834-8404-097FBE8F0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548" y="2529752"/>
            <a:ext cx="2289869" cy="360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71973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RESCHEDULING</a:t>
            </a:r>
          </a:p>
        </p:txBody>
      </p:sp>
      <p:sp>
        <p:nvSpPr>
          <p:cNvPr id="15" name="Right Arrow 11">
            <a:extLst>
              <a:ext uri="{FF2B5EF4-FFF2-40B4-BE49-F238E27FC236}">
                <a16:creationId xmlns:a16="http://schemas.microsoft.com/office/drawing/2014/main" id="{BF5D7282-6FBA-35AF-7CC5-9F749547E299}"/>
              </a:ext>
            </a:extLst>
          </p:cNvPr>
          <p:cNvSpPr/>
          <p:nvPr/>
        </p:nvSpPr>
        <p:spPr>
          <a:xfrm>
            <a:off x="2575587" y="4107545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0D5356E9-5235-7A7F-C035-3A4F81F99E2B}"/>
              </a:ext>
            </a:extLst>
          </p:cNvPr>
          <p:cNvSpPr/>
          <p:nvPr/>
        </p:nvSpPr>
        <p:spPr>
          <a:xfrm>
            <a:off x="4808764" y="4027178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1">
            <a:extLst>
              <a:ext uri="{FF2B5EF4-FFF2-40B4-BE49-F238E27FC236}">
                <a16:creationId xmlns:a16="http://schemas.microsoft.com/office/drawing/2014/main" id="{02BFE7AD-63DE-E7A0-C83B-CFD73B417C53}"/>
              </a:ext>
            </a:extLst>
          </p:cNvPr>
          <p:cNvSpPr/>
          <p:nvPr/>
        </p:nvSpPr>
        <p:spPr>
          <a:xfrm>
            <a:off x="6943326" y="4107545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767DB2-D3A5-435E-BE83-B28121F6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41" y="2599024"/>
            <a:ext cx="1534539" cy="35493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0E2BBE-AABA-497E-8AF5-6248348DF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742" y="2599025"/>
            <a:ext cx="1707390" cy="35493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1EE18-BB76-40EA-9D08-E48B2324B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9503" y="2595217"/>
            <a:ext cx="1622594" cy="35493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C4B5C6-B72E-4500-868F-8D374A569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697" y="2595218"/>
            <a:ext cx="1599741" cy="3549380"/>
          </a:xfrm>
          <a:prstGeom prst="rect">
            <a:avLst/>
          </a:prstGeom>
        </p:spPr>
      </p:pic>
      <p:sp>
        <p:nvSpPr>
          <p:cNvPr id="24" name="Right Arrow 11">
            <a:extLst>
              <a:ext uri="{FF2B5EF4-FFF2-40B4-BE49-F238E27FC236}">
                <a16:creationId xmlns:a16="http://schemas.microsoft.com/office/drawing/2014/main" id="{5DC7243D-AFF9-4259-ABD0-09852DCA6FFF}"/>
              </a:ext>
            </a:extLst>
          </p:cNvPr>
          <p:cNvSpPr/>
          <p:nvPr/>
        </p:nvSpPr>
        <p:spPr>
          <a:xfrm>
            <a:off x="9086052" y="4078765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B43DFC5-7280-48E2-8340-56E85C869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220" y="2608596"/>
            <a:ext cx="1599741" cy="35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39391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PRESCHEDULING</a:t>
            </a:r>
            <a:r>
              <a:rPr lang="en-US" dirty="0"/>
              <a:t> </a:t>
            </a:r>
          </a:p>
        </p:txBody>
      </p:sp>
      <p:sp>
        <p:nvSpPr>
          <p:cNvPr id="14" name="Right Arrow 11">
            <a:extLst>
              <a:ext uri="{FF2B5EF4-FFF2-40B4-BE49-F238E27FC236}">
                <a16:creationId xmlns:a16="http://schemas.microsoft.com/office/drawing/2014/main" id="{31A72603-1EC4-A965-3868-D9BA0E42F9A9}"/>
              </a:ext>
            </a:extLst>
          </p:cNvPr>
          <p:cNvSpPr/>
          <p:nvPr/>
        </p:nvSpPr>
        <p:spPr>
          <a:xfrm>
            <a:off x="2330183" y="4135790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1">
            <a:extLst>
              <a:ext uri="{FF2B5EF4-FFF2-40B4-BE49-F238E27FC236}">
                <a16:creationId xmlns:a16="http://schemas.microsoft.com/office/drawing/2014/main" id="{7987490D-F12D-A9DB-6726-C365F42D169E}"/>
              </a:ext>
            </a:extLst>
          </p:cNvPr>
          <p:cNvSpPr/>
          <p:nvPr/>
        </p:nvSpPr>
        <p:spPr>
          <a:xfrm>
            <a:off x="4486985" y="4135790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EE9EEC73-40CE-91C1-A356-9D98F3EC4AFE}"/>
              </a:ext>
            </a:extLst>
          </p:cNvPr>
          <p:cNvSpPr/>
          <p:nvPr/>
        </p:nvSpPr>
        <p:spPr>
          <a:xfrm>
            <a:off x="6775305" y="4135789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1">
            <a:extLst>
              <a:ext uri="{FF2B5EF4-FFF2-40B4-BE49-F238E27FC236}">
                <a16:creationId xmlns:a16="http://schemas.microsoft.com/office/drawing/2014/main" id="{D7DD44AB-41C9-D469-76B4-FD4B7FC27A47}"/>
              </a:ext>
            </a:extLst>
          </p:cNvPr>
          <p:cNvSpPr/>
          <p:nvPr/>
        </p:nvSpPr>
        <p:spPr>
          <a:xfrm>
            <a:off x="8953251" y="4135788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52695D-479F-4E6A-853B-55B42E6C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97" y="2556932"/>
            <a:ext cx="1534539" cy="35493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DC4905-BC3F-449F-8EAC-5745E112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325" y="2645465"/>
            <a:ext cx="1707390" cy="3549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C99AD3-8437-4151-8987-DA82C5C0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659" y="2556931"/>
            <a:ext cx="1726957" cy="34292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C2339F-0295-4831-BACA-38357E996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219" y="2645466"/>
            <a:ext cx="1599741" cy="3549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70FDC-5C6A-41AB-ABCD-F8541CBC1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6684" y="2556932"/>
            <a:ext cx="1896561" cy="35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07229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SWAPPING</a:t>
            </a:r>
            <a:endParaRPr lang="en-US" dirty="0"/>
          </a:p>
        </p:txBody>
      </p:sp>
      <p:sp>
        <p:nvSpPr>
          <p:cNvPr id="14" name="Right Arrow 11">
            <a:extLst>
              <a:ext uri="{FF2B5EF4-FFF2-40B4-BE49-F238E27FC236}">
                <a16:creationId xmlns:a16="http://schemas.microsoft.com/office/drawing/2014/main" id="{31A72603-1EC4-A965-3868-D9BA0E42F9A9}"/>
              </a:ext>
            </a:extLst>
          </p:cNvPr>
          <p:cNvSpPr/>
          <p:nvPr/>
        </p:nvSpPr>
        <p:spPr>
          <a:xfrm>
            <a:off x="2330183" y="4135790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1">
            <a:extLst>
              <a:ext uri="{FF2B5EF4-FFF2-40B4-BE49-F238E27FC236}">
                <a16:creationId xmlns:a16="http://schemas.microsoft.com/office/drawing/2014/main" id="{7987490D-F12D-A9DB-6726-C365F42D169E}"/>
              </a:ext>
            </a:extLst>
          </p:cNvPr>
          <p:cNvSpPr/>
          <p:nvPr/>
        </p:nvSpPr>
        <p:spPr>
          <a:xfrm>
            <a:off x="4699260" y="4149645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1">
            <a:extLst>
              <a:ext uri="{FF2B5EF4-FFF2-40B4-BE49-F238E27FC236}">
                <a16:creationId xmlns:a16="http://schemas.microsoft.com/office/drawing/2014/main" id="{D7DD44AB-41C9-D469-76B4-FD4B7FC27A47}"/>
              </a:ext>
            </a:extLst>
          </p:cNvPr>
          <p:cNvSpPr/>
          <p:nvPr/>
        </p:nvSpPr>
        <p:spPr>
          <a:xfrm>
            <a:off x="7514122" y="4154254"/>
            <a:ext cx="978713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52695D-479F-4E6A-853B-55B42E6CD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97" y="2556932"/>
            <a:ext cx="1534539" cy="354938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DC4905-BC3F-449F-8EAC-5745E112C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325" y="2645465"/>
            <a:ext cx="1707390" cy="35493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C2339F-0295-4831-BACA-38357E996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947" y="2645466"/>
            <a:ext cx="1599741" cy="3549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70FDC-5C6A-41AB-ABCD-F8541CBC1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3536" y="2556932"/>
            <a:ext cx="1896561" cy="35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37799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130753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STUDENT’S VIEW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466931" y="3963241"/>
            <a:ext cx="1032769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C037C9-3080-46EB-ADA9-873D51A9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040" y="2547890"/>
            <a:ext cx="2293399" cy="3630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7F61BD-C077-17CF-D533-31662493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03" y="2562967"/>
            <a:ext cx="2005759" cy="3417701"/>
          </a:xfrm>
          <a:prstGeom prst="rect">
            <a:avLst/>
          </a:prstGeom>
        </p:spPr>
      </p:pic>
      <p:sp>
        <p:nvSpPr>
          <p:cNvPr id="5" name="Right Arrow 5">
            <a:extLst>
              <a:ext uri="{FF2B5EF4-FFF2-40B4-BE49-F238E27FC236}">
                <a16:creationId xmlns:a16="http://schemas.microsoft.com/office/drawing/2014/main" id="{313DAD57-3407-5E3F-1CF7-2CCDCAABA387}"/>
              </a:ext>
            </a:extLst>
          </p:cNvPr>
          <p:cNvSpPr/>
          <p:nvPr/>
        </p:nvSpPr>
        <p:spPr>
          <a:xfrm>
            <a:off x="2980933" y="3892862"/>
            <a:ext cx="1032769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107641-0E10-CDD7-3507-2FB12A7DD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750" y="2562967"/>
            <a:ext cx="1834146" cy="341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33421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6476BD-ABD8-C995-507D-4402AA9D1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Teacher Dashboard</a:t>
            </a:r>
          </a:p>
        </p:txBody>
      </p:sp>
      <p:sp>
        <p:nvSpPr>
          <p:cNvPr id="10" name="Right Arrow 7">
            <a:extLst>
              <a:ext uri="{FF2B5EF4-FFF2-40B4-BE49-F238E27FC236}">
                <a16:creationId xmlns:a16="http://schemas.microsoft.com/office/drawing/2014/main" id="{E38D4BB1-CE22-823F-3A0C-0E5B2D16E002}"/>
              </a:ext>
            </a:extLst>
          </p:cNvPr>
          <p:cNvSpPr/>
          <p:nvPr/>
        </p:nvSpPr>
        <p:spPr>
          <a:xfrm>
            <a:off x="4390052" y="3569176"/>
            <a:ext cx="1507165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6B7675-E738-B604-C5F0-FA4B30579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62" y="2576021"/>
            <a:ext cx="2005759" cy="34177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DC7E4E-01E5-00D0-7F12-A7E19954F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904" y="2576021"/>
            <a:ext cx="2005759" cy="32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65935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ATTENDANCE MARKING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316B75B-3135-9650-4153-FED72A71F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502" y="2642755"/>
            <a:ext cx="1339907" cy="2977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903219-A130-2BE4-6183-90217CBBB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3375" y="2656613"/>
            <a:ext cx="1339907" cy="2977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Right Arrow 11">
            <a:extLst>
              <a:ext uri="{FF2B5EF4-FFF2-40B4-BE49-F238E27FC236}">
                <a16:creationId xmlns:a16="http://schemas.microsoft.com/office/drawing/2014/main" id="{E2A833D7-222D-1462-E481-758076F70F01}"/>
              </a:ext>
            </a:extLst>
          </p:cNvPr>
          <p:cNvSpPr/>
          <p:nvPr/>
        </p:nvSpPr>
        <p:spPr>
          <a:xfrm>
            <a:off x="2869419" y="3995695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11">
            <a:extLst>
              <a:ext uri="{FF2B5EF4-FFF2-40B4-BE49-F238E27FC236}">
                <a16:creationId xmlns:a16="http://schemas.microsoft.com/office/drawing/2014/main" id="{20DE98C7-8499-535B-3C1C-CCE8BD8C62F1}"/>
              </a:ext>
            </a:extLst>
          </p:cNvPr>
          <p:cNvSpPr/>
          <p:nvPr/>
        </p:nvSpPr>
        <p:spPr>
          <a:xfrm>
            <a:off x="5823734" y="3995695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11">
            <a:extLst>
              <a:ext uri="{FF2B5EF4-FFF2-40B4-BE49-F238E27FC236}">
                <a16:creationId xmlns:a16="http://schemas.microsoft.com/office/drawing/2014/main" id="{BB3D0E13-1BFB-4960-6A2B-10538C133638}"/>
              </a:ext>
            </a:extLst>
          </p:cNvPr>
          <p:cNvSpPr/>
          <p:nvPr/>
        </p:nvSpPr>
        <p:spPr>
          <a:xfrm>
            <a:off x="7712781" y="3995696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11">
            <a:extLst>
              <a:ext uri="{FF2B5EF4-FFF2-40B4-BE49-F238E27FC236}">
                <a16:creationId xmlns:a16="http://schemas.microsoft.com/office/drawing/2014/main" id="{B2F99310-69DC-0066-36B8-3D9C26181B9E}"/>
              </a:ext>
            </a:extLst>
          </p:cNvPr>
          <p:cNvSpPr/>
          <p:nvPr/>
        </p:nvSpPr>
        <p:spPr>
          <a:xfrm>
            <a:off x="9566985" y="3995695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80BCE1-98D4-436C-88DF-97F06C31F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643" y="2671611"/>
            <a:ext cx="1507648" cy="32192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F1CF6B-A52C-1B37-3E35-997AB0EDF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976" y="2671611"/>
            <a:ext cx="1781547" cy="3276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5B896E-CFD9-7C5B-C79C-FE0391988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3254" y="2671611"/>
            <a:ext cx="1497176" cy="32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50297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SPECIFIC SESSION CHR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082305" y="3918664"/>
            <a:ext cx="1855432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364B4B-A280-4C2A-A2FA-1C1FA0D97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170" y="2533263"/>
            <a:ext cx="2488299" cy="36213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F5CEC8-E0D0-BEB1-B5E1-A74B43879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325" y="2627757"/>
            <a:ext cx="1497176" cy="324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177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RECORDING BY TEACHER’S NAME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048858" y="3987753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15728" y="3967930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C010B6A-6A0C-50B6-73B7-6AECEE620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978" y="2571132"/>
            <a:ext cx="1658937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655684-D410-60EF-3C90-C2DB7D539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132" y="2571131"/>
            <a:ext cx="1658938" cy="3317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E6E62B-6E3A-CF8A-F59A-122BE78BB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511" y="2603077"/>
            <a:ext cx="1658937" cy="3331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2F7525-E07F-1FD4-56F7-BA78D1EE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976" y="2571131"/>
            <a:ext cx="1658937" cy="3317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ight Arrow 8">
            <a:extLst>
              <a:ext uri="{FF2B5EF4-FFF2-40B4-BE49-F238E27FC236}">
                <a16:creationId xmlns:a16="http://schemas.microsoft.com/office/drawing/2014/main" id="{683B2ED1-F641-B13C-0741-0A53CFF0C676}"/>
              </a:ext>
            </a:extLst>
          </p:cNvPr>
          <p:cNvSpPr/>
          <p:nvPr/>
        </p:nvSpPr>
        <p:spPr>
          <a:xfrm>
            <a:off x="8767823" y="4038555"/>
            <a:ext cx="73177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62595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Director Dashboard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5A4AA-2B3A-29DF-9C48-FF3329B1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829" y="2555338"/>
            <a:ext cx="1780220" cy="3471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18A243-1FEE-C7AB-D502-9D4DF5C1F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151" y="2609027"/>
            <a:ext cx="2005759" cy="3417701"/>
          </a:xfrm>
          <a:prstGeom prst="rect">
            <a:avLst/>
          </a:prstGeom>
        </p:spPr>
      </p:pic>
      <p:sp>
        <p:nvSpPr>
          <p:cNvPr id="12" name="Right Arrow 5">
            <a:extLst>
              <a:ext uri="{FF2B5EF4-FFF2-40B4-BE49-F238E27FC236}">
                <a16:creationId xmlns:a16="http://schemas.microsoft.com/office/drawing/2014/main" id="{9FCBA468-C089-2A48-5A18-1916CE78B889}"/>
              </a:ext>
            </a:extLst>
          </p:cNvPr>
          <p:cNvSpPr/>
          <p:nvPr/>
        </p:nvSpPr>
        <p:spPr>
          <a:xfrm>
            <a:off x="5322627" y="3806401"/>
            <a:ext cx="1032769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31058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CHR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35A4AA-2B3A-29DF-9C48-FF3329B1C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992" y="2633077"/>
            <a:ext cx="1780220" cy="3471390"/>
          </a:xfrm>
          <a:prstGeom prst="rect">
            <a:avLst/>
          </a:prstGeom>
        </p:spPr>
      </p:pic>
      <p:sp>
        <p:nvSpPr>
          <p:cNvPr id="12" name="Right Arrow 5">
            <a:extLst>
              <a:ext uri="{FF2B5EF4-FFF2-40B4-BE49-F238E27FC236}">
                <a16:creationId xmlns:a16="http://schemas.microsoft.com/office/drawing/2014/main" id="{9FCBA468-C089-2A48-5A18-1916CE78B889}"/>
              </a:ext>
            </a:extLst>
          </p:cNvPr>
          <p:cNvSpPr/>
          <p:nvPr/>
        </p:nvSpPr>
        <p:spPr>
          <a:xfrm>
            <a:off x="5239499" y="3667856"/>
            <a:ext cx="1032769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BB2D3-132E-D2B5-AFB6-0C57A4DFB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70" y="2633077"/>
            <a:ext cx="2106019" cy="324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40075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EEA48BA-3FC2-F0B9-6D65-B44AD8E98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React JS View</a:t>
            </a:r>
            <a:endParaRPr lang="en-PK" sz="6000" dirty="0"/>
          </a:p>
        </p:txBody>
      </p:sp>
    </p:spTree>
    <p:extLst>
      <p:ext uri="{BB962C8B-B14F-4D97-AF65-F5344CB8AC3E}">
        <p14:creationId xmlns:p14="http://schemas.microsoft.com/office/powerpoint/2010/main" val="812473239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ADMIN’S SCREEN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606796" y="4030756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215" y="2625201"/>
            <a:ext cx="1916463" cy="33788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322" y="2583636"/>
            <a:ext cx="1925782" cy="337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33868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RECORDING BY TEACHER’S NAME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485013" y="3936311"/>
            <a:ext cx="448976" cy="40015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36" y="2847109"/>
            <a:ext cx="1565475" cy="27563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550" y="2854703"/>
            <a:ext cx="1491223" cy="2789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112" y="2847109"/>
            <a:ext cx="1556052" cy="27625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020" y="2859747"/>
            <a:ext cx="1559538" cy="27639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6656" y="2847109"/>
            <a:ext cx="1558652" cy="2762411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4621227" y="3936312"/>
            <a:ext cx="448976" cy="40015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6897137" y="3856781"/>
            <a:ext cx="448976" cy="40015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9152540" y="3849046"/>
            <a:ext cx="448976" cy="40015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79532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SCHEDULE BY TEACHER’S NAME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2753500" y="3869341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425405" y="3869341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3" y="2847109"/>
            <a:ext cx="1565475" cy="27563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813" y="2830803"/>
            <a:ext cx="1491223" cy="2789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181" y="2830803"/>
            <a:ext cx="1556052" cy="276259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8158601" y="3841299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378" y="2830803"/>
            <a:ext cx="1577026" cy="27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30863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DVR SETTING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5469931" y="4050578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673" y="2781741"/>
            <a:ext cx="1694800" cy="30223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2797" y="2781741"/>
            <a:ext cx="1697748" cy="302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8828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USER</a:t>
            </a:r>
          </a:p>
        </p:txBody>
      </p:sp>
      <p:sp>
        <p:nvSpPr>
          <p:cNvPr id="9" name="Right Arrow 8"/>
          <p:cNvSpPr/>
          <p:nvPr/>
        </p:nvSpPr>
        <p:spPr>
          <a:xfrm>
            <a:off x="5455388" y="3923281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54" y="2684603"/>
            <a:ext cx="1823445" cy="3261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785" y="2684603"/>
            <a:ext cx="1835481" cy="326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89986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COURSE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903102" y="4073969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08" y="2684603"/>
            <a:ext cx="1847724" cy="3263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880" y="2684603"/>
            <a:ext cx="1829977" cy="326336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445371" y="4032861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80" y="2684603"/>
            <a:ext cx="1824311" cy="326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18383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 SETTING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013" y="2529752"/>
            <a:ext cx="1493043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526" y="2529753"/>
            <a:ext cx="1493044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5583101" y="3812445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864587" y="3812445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301615" y="3812445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651" y="2529752"/>
            <a:ext cx="1493043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335" y="2530622"/>
            <a:ext cx="1492652" cy="3317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790633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SCHEDULE BY TEACHER’S NAME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228378" y="3987937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058171" y="3987937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10">
            <a:extLst>
              <a:ext uri="{FF2B5EF4-FFF2-40B4-BE49-F238E27FC236}">
                <a16:creationId xmlns:a16="http://schemas.microsoft.com/office/drawing/2014/main" id="{25780A61-3014-886E-861C-0B1190806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161" y="2609419"/>
            <a:ext cx="1658937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EB75EA-9435-49B8-F358-64EF71402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587" y="2609419"/>
            <a:ext cx="1658938" cy="3317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778675-4E0E-E0A7-5544-026ED346D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154" y="2534550"/>
            <a:ext cx="1858886" cy="3366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162229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RESCHEDULING</a:t>
            </a:r>
          </a:p>
        </p:txBody>
      </p:sp>
      <p:sp>
        <p:nvSpPr>
          <p:cNvPr id="14" name="Right Arrow 11">
            <a:extLst>
              <a:ext uri="{FF2B5EF4-FFF2-40B4-BE49-F238E27FC236}">
                <a16:creationId xmlns:a16="http://schemas.microsoft.com/office/drawing/2014/main" id="{C3FD9A99-6998-67F7-7CBF-AA9BD231F8D9}"/>
              </a:ext>
            </a:extLst>
          </p:cNvPr>
          <p:cNvSpPr/>
          <p:nvPr/>
        </p:nvSpPr>
        <p:spPr>
          <a:xfrm>
            <a:off x="2383404" y="4053269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0D5356E9-5235-7A7F-C035-3A4F81F99E2B}"/>
              </a:ext>
            </a:extLst>
          </p:cNvPr>
          <p:cNvSpPr/>
          <p:nvPr/>
        </p:nvSpPr>
        <p:spPr>
          <a:xfrm>
            <a:off x="4441572" y="4089626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71" y="2855597"/>
            <a:ext cx="1541176" cy="2727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67" y="2855599"/>
            <a:ext cx="1534378" cy="2727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05" y="2884470"/>
            <a:ext cx="1904725" cy="272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272" y="2862907"/>
            <a:ext cx="1525545" cy="2720476"/>
          </a:xfrm>
          <a:prstGeom prst="rect">
            <a:avLst/>
          </a:prstGeom>
        </p:spPr>
      </p:pic>
      <p:sp>
        <p:nvSpPr>
          <p:cNvPr id="18" name="Right Arrow 11">
            <a:extLst>
              <a:ext uri="{FF2B5EF4-FFF2-40B4-BE49-F238E27FC236}">
                <a16:creationId xmlns:a16="http://schemas.microsoft.com/office/drawing/2014/main" id="{0D5356E9-5235-7A7F-C035-3A4F81F99E2B}"/>
              </a:ext>
            </a:extLst>
          </p:cNvPr>
          <p:cNvSpPr/>
          <p:nvPr/>
        </p:nvSpPr>
        <p:spPr>
          <a:xfrm>
            <a:off x="7003199" y="4098274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1">
            <a:extLst>
              <a:ext uri="{FF2B5EF4-FFF2-40B4-BE49-F238E27FC236}">
                <a16:creationId xmlns:a16="http://schemas.microsoft.com/office/drawing/2014/main" id="{0D5356E9-5235-7A7F-C035-3A4F81F99E2B}"/>
              </a:ext>
            </a:extLst>
          </p:cNvPr>
          <p:cNvSpPr/>
          <p:nvPr/>
        </p:nvSpPr>
        <p:spPr>
          <a:xfrm>
            <a:off x="9109748" y="4083480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959" y="2862916"/>
            <a:ext cx="1577026" cy="27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040077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PRESCHEDULING</a:t>
            </a:r>
          </a:p>
        </p:txBody>
      </p:sp>
      <p:sp>
        <p:nvSpPr>
          <p:cNvPr id="14" name="Right Arrow 11">
            <a:extLst>
              <a:ext uri="{FF2B5EF4-FFF2-40B4-BE49-F238E27FC236}">
                <a16:creationId xmlns:a16="http://schemas.microsoft.com/office/drawing/2014/main" id="{C3FD9A99-6998-67F7-7CBF-AA9BD231F8D9}"/>
              </a:ext>
            </a:extLst>
          </p:cNvPr>
          <p:cNvSpPr/>
          <p:nvPr/>
        </p:nvSpPr>
        <p:spPr>
          <a:xfrm>
            <a:off x="2383404" y="4053269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0D5356E9-5235-7A7F-C035-3A4F81F99E2B}"/>
              </a:ext>
            </a:extLst>
          </p:cNvPr>
          <p:cNvSpPr/>
          <p:nvPr/>
        </p:nvSpPr>
        <p:spPr>
          <a:xfrm>
            <a:off x="4441572" y="4089626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471" y="2855597"/>
            <a:ext cx="1541176" cy="2727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67" y="2855599"/>
            <a:ext cx="1534378" cy="27277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405" y="2884470"/>
            <a:ext cx="1904725" cy="272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4272" y="2862907"/>
            <a:ext cx="1525545" cy="2720476"/>
          </a:xfrm>
          <a:prstGeom prst="rect">
            <a:avLst/>
          </a:prstGeom>
        </p:spPr>
      </p:pic>
      <p:sp>
        <p:nvSpPr>
          <p:cNvPr id="18" name="Right Arrow 11">
            <a:extLst>
              <a:ext uri="{FF2B5EF4-FFF2-40B4-BE49-F238E27FC236}">
                <a16:creationId xmlns:a16="http://schemas.microsoft.com/office/drawing/2014/main" id="{0D5356E9-5235-7A7F-C035-3A4F81F99E2B}"/>
              </a:ext>
            </a:extLst>
          </p:cNvPr>
          <p:cNvSpPr/>
          <p:nvPr/>
        </p:nvSpPr>
        <p:spPr>
          <a:xfrm>
            <a:off x="7003199" y="4098274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1">
            <a:extLst>
              <a:ext uri="{FF2B5EF4-FFF2-40B4-BE49-F238E27FC236}">
                <a16:creationId xmlns:a16="http://schemas.microsoft.com/office/drawing/2014/main" id="{0D5356E9-5235-7A7F-C035-3A4F81F99E2B}"/>
              </a:ext>
            </a:extLst>
          </p:cNvPr>
          <p:cNvSpPr/>
          <p:nvPr/>
        </p:nvSpPr>
        <p:spPr>
          <a:xfrm>
            <a:off x="9109748" y="4083480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959" y="2862916"/>
            <a:ext cx="1577026" cy="27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71542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SWAPPING</a:t>
            </a:r>
          </a:p>
        </p:txBody>
      </p:sp>
      <p:sp>
        <p:nvSpPr>
          <p:cNvPr id="14" name="Right Arrow 11">
            <a:extLst>
              <a:ext uri="{FF2B5EF4-FFF2-40B4-BE49-F238E27FC236}">
                <a16:creationId xmlns:a16="http://schemas.microsoft.com/office/drawing/2014/main" id="{C3FD9A99-6998-67F7-7CBF-AA9BD231F8D9}"/>
              </a:ext>
            </a:extLst>
          </p:cNvPr>
          <p:cNvSpPr/>
          <p:nvPr/>
        </p:nvSpPr>
        <p:spPr>
          <a:xfrm>
            <a:off x="3119744" y="4033268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0D5356E9-5235-7A7F-C035-3A4F81F99E2B}"/>
              </a:ext>
            </a:extLst>
          </p:cNvPr>
          <p:cNvSpPr/>
          <p:nvPr/>
        </p:nvSpPr>
        <p:spPr>
          <a:xfrm>
            <a:off x="5801791" y="4028052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216" y="2878322"/>
            <a:ext cx="1584245" cy="28040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036" y="2877161"/>
            <a:ext cx="1534378" cy="2727784"/>
          </a:xfrm>
          <a:prstGeom prst="rect">
            <a:avLst/>
          </a:prstGeom>
        </p:spPr>
      </p:pic>
      <p:sp>
        <p:nvSpPr>
          <p:cNvPr id="18" name="Right Arrow 11">
            <a:extLst>
              <a:ext uri="{FF2B5EF4-FFF2-40B4-BE49-F238E27FC236}">
                <a16:creationId xmlns:a16="http://schemas.microsoft.com/office/drawing/2014/main" id="{0D5356E9-5235-7A7F-C035-3A4F81F99E2B}"/>
              </a:ext>
            </a:extLst>
          </p:cNvPr>
          <p:cNvSpPr/>
          <p:nvPr/>
        </p:nvSpPr>
        <p:spPr>
          <a:xfrm>
            <a:off x="8476619" y="4053269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31" y="2846553"/>
            <a:ext cx="1577026" cy="278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9D4A17-DFDA-53EE-895C-62338683C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304" y="2824990"/>
            <a:ext cx="1525545" cy="272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84838"/>
      </p:ext>
    </p:extLst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STUDENT’S VIEW</a:t>
            </a:r>
          </a:p>
        </p:txBody>
      </p:sp>
      <p:sp>
        <p:nvSpPr>
          <p:cNvPr id="6" name="Right Arrow 5"/>
          <p:cNvSpPr/>
          <p:nvPr/>
        </p:nvSpPr>
        <p:spPr>
          <a:xfrm>
            <a:off x="7413754" y="3849437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04" y="2590067"/>
            <a:ext cx="1493044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95" y="2644632"/>
            <a:ext cx="1849024" cy="3317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348" y="2614134"/>
            <a:ext cx="1916463" cy="337887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762852" y="3849437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84319"/>
      </p:ext>
    </p:extLst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TEACHER VIEW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644950" y="3787186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05" y="2612881"/>
            <a:ext cx="1916463" cy="3378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839" y="2612881"/>
            <a:ext cx="1896451" cy="338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12232"/>
      </p:ext>
    </p:extLst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ATTENDANCE MARKING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805" y="2656613"/>
            <a:ext cx="1339907" cy="297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48A2B9-625C-AF99-480F-EC43D2991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629" y="2645640"/>
            <a:ext cx="1339907" cy="2977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16B75B-3135-9650-4153-FED72A71F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502" y="2642755"/>
            <a:ext cx="1339907" cy="2977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8903219-A130-2BE4-6183-90217CBBB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3375" y="2656613"/>
            <a:ext cx="1339907" cy="29775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8" name="Right Arrow 11">
            <a:extLst>
              <a:ext uri="{FF2B5EF4-FFF2-40B4-BE49-F238E27FC236}">
                <a16:creationId xmlns:a16="http://schemas.microsoft.com/office/drawing/2014/main" id="{E2A833D7-222D-1462-E481-758076F70F01}"/>
              </a:ext>
            </a:extLst>
          </p:cNvPr>
          <p:cNvSpPr/>
          <p:nvPr/>
        </p:nvSpPr>
        <p:spPr>
          <a:xfrm>
            <a:off x="2155396" y="3995698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11">
            <a:extLst>
              <a:ext uri="{FF2B5EF4-FFF2-40B4-BE49-F238E27FC236}">
                <a16:creationId xmlns:a16="http://schemas.microsoft.com/office/drawing/2014/main" id="{74789196-7EA4-215F-D057-AA6B2CDF8B5E}"/>
              </a:ext>
            </a:extLst>
          </p:cNvPr>
          <p:cNvSpPr/>
          <p:nvPr/>
        </p:nvSpPr>
        <p:spPr>
          <a:xfrm>
            <a:off x="4008288" y="3995697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11">
            <a:extLst>
              <a:ext uri="{FF2B5EF4-FFF2-40B4-BE49-F238E27FC236}">
                <a16:creationId xmlns:a16="http://schemas.microsoft.com/office/drawing/2014/main" id="{20DE98C7-8499-535B-3C1C-CCE8BD8C62F1}"/>
              </a:ext>
            </a:extLst>
          </p:cNvPr>
          <p:cNvSpPr/>
          <p:nvPr/>
        </p:nvSpPr>
        <p:spPr>
          <a:xfrm>
            <a:off x="5862571" y="3995697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11">
            <a:extLst>
              <a:ext uri="{FF2B5EF4-FFF2-40B4-BE49-F238E27FC236}">
                <a16:creationId xmlns:a16="http://schemas.microsoft.com/office/drawing/2014/main" id="{BB3D0E13-1BFB-4960-6A2B-10538C133638}"/>
              </a:ext>
            </a:extLst>
          </p:cNvPr>
          <p:cNvSpPr/>
          <p:nvPr/>
        </p:nvSpPr>
        <p:spPr>
          <a:xfrm>
            <a:off x="7712781" y="3995696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11">
            <a:extLst>
              <a:ext uri="{FF2B5EF4-FFF2-40B4-BE49-F238E27FC236}">
                <a16:creationId xmlns:a16="http://schemas.microsoft.com/office/drawing/2014/main" id="{B2F99310-69DC-0066-36B8-3D9C26181B9E}"/>
              </a:ext>
            </a:extLst>
          </p:cNvPr>
          <p:cNvSpPr/>
          <p:nvPr/>
        </p:nvSpPr>
        <p:spPr>
          <a:xfrm>
            <a:off x="9566985" y="3995695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77" y="2656613"/>
            <a:ext cx="1154468" cy="2977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738" y="2656613"/>
            <a:ext cx="1385879" cy="297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09417"/>
      </p:ext>
    </p:extLst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CHR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2" y="2599027"/>
            <a:ext cx="1493043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5959329" y="3918664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AB82AE-A635-8FB6-8438-4067AE2C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821" y="2599029"/>
            <a:ext cx="1493043" cy="3317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4595298"/>
      </p:ext>
    </p:extLst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DIRECTOR DASHBOARD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738965" y="4048306"/>
            <a:ext cx="71407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319" y="2609946"/>
            <a:ext cx="1901430" cy="33613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537" y="2633203"/>
            <a:ext cx="1880144" cy="33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83886"/>
      </p:ext>
    </p:extLst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SPECIFIC TEACHER CHR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926356" y="3957779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56" y="2519419"/>
            <a:ext cx="1901430" cy="33613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34" y="2519420"/>
            <a:ext cx="1899894" cy="33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11207"/>
      </p:ext>
    </p:extLst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SPECIFIC TEACHER CHR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DATATABLE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926356" y="3957779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56" y="2519419"/>
            <a:ext cx="1901430" cy="3361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34" y="2519420"/>
            <a:ext cx="1894049" cy="336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4785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DVR Setting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4407202" y="4013616"/>
            <a:ext cx="2349197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195082-DBF3-A8D4-7B5E-26998011A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37" y="2560397"/>
            <a:ext cx="1695536" cy="339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759C0A-1E84-A2D5-6A05-CDCAC37FA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291" y="2560397"/>
            <a:ext cx="1841500" cy="3391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0628217"/>
      </p:ext>
    </p:extLst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26E5C43-AE62-24F8-0707-94FD9C8D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Android View</a:t>
            </a:r>
            <a:endParaRPr lang="en-PK" sz="6000" dirty="0"/>
          </a:p>
        </p:txBody>
      </p:sp>
    </p:spTree>
    <p:extLst>
      <p:ext uri="{BB962C8B-B14F-4D97-AF65-F5344CB8AC3E}">
        <p14:creationId xmlns:p14="http://schemas.microsoft.com/office/powerpoint/2010/main" val="1204112753"/>
      </p:ext>
    </p:extLst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ADMIN’S SCREEN</a:t>
            </a:r>
          </a:p>
        </p:txBody>
      </p:sp>
      <p:sp>
        <p:nvSpPr>
          <p:cNvPr id="9" name="Right Arrow 8"/>
          <p:cNvSpPr/>
          <p:nvPr/>
        </p:nvSpPr>
        <p:spPr>
          <a:xfrm>
            <a:off x="9246047" y="3968411"/>
            <a:ext cx="44917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2B40A3-FA69-4E6E-D7D5-317718CA8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647" y="2629879"/>
            <a:ext cx="1510361" cy="3356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BFD30A-8DDC-9E79-4CBC-1E2F90E1C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530" y="2629879"/>
            <a:ext cx="1510361" cy="3356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EA2CEF-5612-4373-F153-DBFF5D6FB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0" y="2629879"/>
            <a:ext cx="1510361" cy="33563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332A19-735E-6E53-2633-B301B4DF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533" y="2593559"/>
            <a:ext cx="154305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128BE-2F84-82C8-D9BD-B298A4D89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420" y="2629879"/>
            <a:ext cx="1543051" cy="3429000"/>
          </a:xfrm>
          <a:prstGeom prst="rect">
            <a:avLst/>
          </a:prstGeom>
        </p:spPr>
      </p:pic>
      <p:sp>
        <p:nvSpPr>
          <p:cNvPr id="6" name="Right Arrow 8">
            <a:extLst>
              <a:ext uri="{FF2B5EF4-FFF2-40B4-BE49-F238E27FC236}">
                <a16:creationId xmlns:a16="http://schemas.microsoft.com/office/drawing/2014/main" id="{2735D183-27A4-939A-62A1-3ED42D7A1F12}"/>
              </a:ext>
            </a:extLst>
          </p:cNvPr>
          <p:cNvSpPr/>
          <p:nvPr/>
        </p:nvSpPr>
        <p:spPr>
          <a:xfrm>
            <a:off x="7250063" y="3968411"/>
            <a:ext cx="44917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6147ED5A-63CE-7A6C-16E1-B7DF5E1B1206}"/>
              </a:ext>
            </a:extLst>
          </p:cNvPr>
          <p:cNvSpPr/>
          <p:nvPr/>
        </p:nvSpPr>
        <p:spPr>
          <a:xfrm>
            <a:off x="5056589" y="3968411"/>
            <a:ext cx="44917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8">
            <a:extLst>
              <a:ext uri="{FF2B5EF4-FFF2-40B4-BE49-F238E27FC236}">
                <a16:creationId xmlns:a16="http://schemas.microsoft.com/office/drawing/2014/main" id="{A0034ABB-1EE2-0451-1A1A-214F95FD52CC}"/>
              </a:ext>
            </a:extLst>
          </p:cNvPr>
          <p:cNvSpPr/>
          <p:nvPr/>
        </p:nvSpPr>
        <p:spPr>
          <a:xfrm>
            <a:off x="2866236" y="3972826"/>
            <a:ext cx="44917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69100"/>
      </p:ext>
    </p:extLst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RECORDING BY TEACHER’S NAME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228378" y="3987937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058171" y="3987937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77A6FD-546A-554D-02CB-42D2FA5BB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119" y="2625296"/>
            <a:ext cx="1493042" cy="3317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CDC81C-3EA4-2E80-8C08-FDD04A8B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87" y="2545918"/>
            <a:ext cx="1581626" cy="3514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9C837-0324-AA50-BD3E-EC555667D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132" y="2545918"/>
            <a:ext cx="1581627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88296"/>
      </p:ext>
    </p:extLst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SCHEDULE BY TEACHER’S NAME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228378" y="3987937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058171" y="3987937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C563C-64C6-712E-B640-E7B6E5A3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994" y="2558621"/>
            <a:ext cx="1493042" cy="3317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49BE90-C181-DF92-2A19-0744A49D8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187" y="2545918"/>
            <a:ext cx="1581626" cy="3514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28B84-02BA-C4C9-7065-1AEB02929A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257" y="2545917"/>
            <a:ext cx="1581626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46220"/>
      </p:ext>
    </p:extLst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RECORDING BY VENUE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4933802" y="3784463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AAD76-51E4-CC01-0FA3-7ACD8A7D8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56" y="2603473"/>
            <a:ext cx="1499060" cy="33312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CC59C-A2F2-9196-3AF1-E5251DD0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273" y="2603473"/>
            <a:ext cx="1526378" cy="339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15075"/>
      </p:ext>
    </p:extLst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RECORDING BY DVR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6607749" y="3879128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CAE43-B986-2437-E57A-08DFB3970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556" y="2572556"/>
            <a:ext cx="1465898" cy="3257550"/>
          </a:xfrm>
          <a:prstGeom prst="rect">
            <a:avLst/>
          </a:prstGeom>
        </p:spPr>
      </p:pic>
      <p:sp>
        <p:nvSpPr>
          <p:cNvPr id="6" name="Right Arrow 10">
            <a:extLst>
              <a:ext uri="{FF2B5EF4-FFF2-40B4-BE49-F238E27FC236}">
                <a16:creationId xmlns:a16="http://schemas.microsoft.com/office/drawing/2014/main" id="{1227987B-FC4E-E1F0-27A0-827A2CD7CC7A}"/>
              </a:ext>
            </a:extLst>
          </p:cNvPr>
          <p:cNvSpPr/>
          <p:nvPr/>
        </p:nvSpPr>
        <p:spPr>
          <a:xfrm>
            <a:off x="3512687" y="3828139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CF5C96-14C1-FD50-143A-2B75114B6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014" y="2644011"/>
            <a:ext cx="1465897" cy="3257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F46919-95D2-998A-7569-7C7291398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452" y="2550456"/>
            <a:ext cx="1507998" cy="33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30424"/>
      </p:ext>
    </p:extLst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38505F-9BD6-1F14-B538-FEE7A53A4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User</a:t>
            </a:r>
          </a:p>
        </p:txBody>
      </p:sp>
      <p:sp>
        <p:nvSpPr>
          <p:cNvPr id="5" name="Right Arrow 8">
            <a:extLst>
              <a:ext uri="{FF2B5EF4-FFF2-40B4-BE49-F238E27FC236}">
                <a16:creationId xmlns:a16="http://schemas.microsoft.com/office/drawing/2014/main" id="{9840AF60-A8CC-9AC3-771E-2AA90E4C8F08}"/>
              </a:ext>
            </a:extLst>
          </p:cNvPr>
          <p:cNvSpPr/>
          <p:nvPr/>
        </p:nvSpPr>
        <p:spPr>
          <a:xfrm>
            <a:off x="4644906" y="3902826"/>
            <a:ext cx="19553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A05FBF-ECEE-22C8-238E-67BF6E16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480" y="2530038"/>
            <a:ext cx="1600199" cy="3555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D80669-AE7D-64F3-E60D-C953E10E9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702" y="2625692"/>
            <a:ext cx="1514111" cy="336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62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Course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580421" y="3812445"/>
            <a:ext cx="133472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252139" y="3812445"/>
            <a:ext cx="131189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1522E2-8D0E-D846-A76C-A6BDD6A7E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273" y="2578632"/>
            <a:ext cx="1520119" cy="3378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E7811-6873-95E4-4E47-B9326BBC4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102" y="2548728"/>
            <a:ext cx="1520119" cy="3378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C49DD-9C5C-D535-3004-547C4FD53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30" y="2611837"/>
            <a:ext cx="1520119" cy="323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53123"/>
      </p:ext>
    </p:extLst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 SETTING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583101" y="3812445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864587" y="3812445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301615" y="3812445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357005-6A48-5811-CDAF-64F65EBB4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346" y="2520227"/>
            <a:ext cx="1543050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CB7950-56AF-1D75-2E0A-9300D97C4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98" y="2529752"/>
            <a:ext cx="154305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DC24C-0389-076E-2D8C-4A393AE4C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045" y="2529752"/>
            <a:ext cx="1602733" cy="35616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F441CC-E53C-4F98-FB12-81D0F8C56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9293" y="2498829"/>
            <a:ext cx="1648453" cy="366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96858"/>
      </p:ext>
    </p:extLst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DVR SETTING</a:t>
            </a:r>
          </a:p>
        </p:txBody>
      </p:sp>
      <p:sp>
        <p:nvSpPr>
          <p:cNvPr id="5" name="Right Arrow 4"/>
          <p:cNvSpPr/>
          <p:nvPr/>
        </p:nvSpPr>
        <p:spPr>
          <a:xfrm>
            <a:off x="3821026" y="3770881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228237" y="3770881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74010-A79B-213E-3393-B1B987F9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931" y="2529751"/>
            <a:ext cx="1583532" cy="3518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33B7D-F02D-2BE6-8E6A-65B29A902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028" y="2573168"/>
            <a:ext cx="1514111" cy="33646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55B11-BCA4-16A0-D13C-4DDDA9520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9440" y="2496033"/>
            <a:ext cx="1583532" cy="351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1784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User</a:t>
            </a:r>
          </a:p>
        </p:txBody>
      </p:sp>
      <p:sp>
        <p:nvSpPr>
          <p:cNvPr id="9" name="Right Arrow 8"/>
          <p:cNvSpPr/>
          <p:nvPr/>
        </p:nvSpPr>
        <p:spPr>
          <a:xfrm>
            <a:off x="4806831" y="3624530"/>
            <a:ext cx="195538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1B47E3C-109E-F42D-04D6-90254437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712" y="2529752"/>
            <a:ext cx="169526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575B74-AA4B-BF1B-7EB2-390194B55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078" y="2557993"/>
            <a:ext cx="1955388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438131"/>
      </p:ext>
    </p:extLst>
  </p:cSld>
  <p:clrMapOvr>
    <a:masterClrMapping/>
  </p:clrMapOvr>
  <p:transition spd="med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Upload Timetable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851581" y="3881387"/>
            <a:ext cx="131189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C4C9A-A38A-DB51-5C68-567B73DBA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45" y="2557995"/>
            <a:ext cx="1514111" cy="3364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4CBD34-4C84-4482-7CB7-B64561B4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734" y="2557995"/>
            <a:ext cx="1580531" cy="3512291"/>
          </a:xfrm>
          <a:prstGeom prst="rect">
            <a:avLst/>
          </a:prstGeom>
        </p:spPr>
      </p:pic>
      <p:sp>
        <p:nvSpPr>
          <p:cNvPr id="7" name="Right Arrow 8">
            <a:extLst>
              <a:ext uri="{FF2B5EF4-FFF2-40B4-BE49-F238E27FC236}">
                <a16:creationId xmlns:a16="http://schemas.microsoft.com/office/drawing/2014/main" id="{77E46A05-8B78-7EED-C309-EA5EEAED519A}"/>
              </a:ext>
            </a:extLst>
          </p:cNvPr>
          <p:cNvSpPr/>
          <p:nvPr/>
        </p:nvSpPr>
        <p:spPr>
          <a:xfrm>
            <a:off x="7028524" y="3881387"/>
            <a:ext cx="131189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41ED74-3C46-FFB5-B118-E181CB6DD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709" y="2631795"/>
            <a:ext cx="1514111" cy="336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59508"/>
      </p:ext>
    </p:extLst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RESCHEDULING</a:t>
            </a:r>
          </a:p>
        </p:txBody>
      </p:sp>
      <p:sp>
        <p:nvSpPr>
          <p:cNvPr id="14" name="Right Arrow 11">
            <a:extLst>
              <a:ext uri="{FF2B5EF4-FFF2-40B4-BE49-F238E27FC236}">
                <a16:creationId xmlns:a16="http://schemas.microsoft.com/office/drawing/2014/main" id="{C3FD9A99-6998-67F7-7CBF-AA9BD231F8D9}"/>
              </a:ext>
            </a:extLst>
          </p:cNvPr>
          <p:cNvSpPr/>
          <p:nvPr/>
        </p:nvSpPr>
        <p:spPr>
          <a:xfrm>
            <a:off x="2479928" y="4107549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1">
            <a:extLst>
              <a:ext uri="{FF2B5EF4-FFF2-40B4-BE49-F238E27FC236}">
                <a16:creationId xmlns:a16="http://schemas.microsoft.com/office/drawing/2014/main" id="{BF5D7282-6FBA-35AF-7CC5-9F749547E299}"/>
              </a:ext>
            </a:extLst>
          </p:cNvPr>
          <p:cNvSpPr/>
          <p:nvPr/>
        </p:nvSpPr>
        <p:spPr>
          <a:xfrm>
            <a:off x="4650448" y="4107549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0D5356E9-5235-7A7F-C035-3A4F81F99E2B}"/>
              </a:ext>
            </a:extLst>
          </p:cNvPr>
          <p:cNvSpPr/>
          <p:nvPr/>
        </p:nvSpPr>
        <p:spPr>
          <a:xfrm>
            <a:off x="6818068" y="4107548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1">
            <a:extLst>
              <a:ext uri="{FF2B5EF4-FFF2-40B4-BE49-F238E27FC236}">
                <a16:creationId xmlns:a16="http://schemas.microsoft.com/office/drawing/2014/main" id="{02BFE7AD-63DE-E7A0-C83B-CFD73B417C53}"/>
              </a:ext>
            </a:extLst>
          </p:cNvPr>
          <p:cNvSpPr/>
          <p:nvPr/>
        </p:nvSpPr>
        <p:spPr>
          <a:xfrm>
            <a:off x="9002828" y="4107547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767D8D-0F60-A779-DD1A-213AB806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91" y="2556213"/>
            <a:ext cx="1568494" cy="3485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38FD1E-368B-BBF9-5444-3F0D3C73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828" y="2572156"/>
            <a:ext cx="1558463" cy="34632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6244C3-D53E-55A2-D5EE-6C987AE7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880" y="2560540"/>
            <a:ext cx="1555653" cy="3457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E36DD-1CEA-11D7-73E3-CBA9B547D9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991" y="2539765"/>
            <a:ext cx="1583297" cy="3518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9E9C74-6E49-E5E8-1EAB-468453376B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560" y="2559643"/>
            <a:ext cx="1583297" cy="351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23120"/>
      </p:ext>
    </p:extLst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PRESCHEDULING</a:t>
            </a:r>
            <a:r>
              <a:rPr lang="en-US" dirty="0"/>
              <a:t> </a:t>
            </a:r>
          </a:p>
        </p:txBody>
      </p:sp>
      <p:sp>
        <p:nvSpPr>
          <p:cNvPr id="14" name="Right Arrow 11">
            <a:extLst>
              <a:ext uri="{FF2B5EF4-FFF2-40B4-BE49-F238E27FC236}">
                <a16:creationId xmlns:a16="http://schemas.microsoft.com/office/drawing/2014/main" id="{31A72603-1EC4-A965-3868-D9BA0E42F9A9}"/>
              </a:ext>
            </a:extLst>
          </p:cNvPr>
          <p:cNvSpPr/>
          <p:nvPr/>
        </p:nvSpPr>
        <p:spPr>
          <a:xfrm>
            <a:off x="2428505" y="4138668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1">
            <a:extLst>
              <a:ext uri="{FF2B5EF4-FFF2-40B4-BE49-F238E27FC236}">
                <a16:creationId xmlns:a16="http://schemas.microsoft.com/office/drawing/2014/main" id="{7987490D-F12D-A9DB-6726-C365F42D169E}"/>
              </a:ext>
            </a:extLst>
          </p:cNvPr>
          <p:cNvSpPr/>
          <p:nvPr/>
        </p:nvSpPr>
        <p:spPr>
          <a:xfrm>
            <a:off x="4529361" y="4135792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EE9EEC73-40CE-91C1-A356-9D98F3EC4AFE}"/>
              </a:ext>
            </a:extLst>
          </p:cNvPr>
          <p:cNvSpPr/>
          <p:nvPr/>
        </p:nvSpPr>
        <p:spPr>
          <a:xfrm>
            <a:off x="9056284" y="4115913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5F3438-3E8B-B955-8178-E1D23555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11" y="2641067"/>
            <a:ext cx="1568494" cy="34855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1B8B6-2922-3739-EE2D-98DCC0A4D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48" y="2638478"/>
            <a:ext cx="1558463" cy="3463250"/>
          </a:xfrm>
          <a:prstGeom prst="rect">
            <a:avLst/>
          </a:prstGeom>
        </p:spPr>
      </p:pic>
      <p:sp>
        <p:nvSpPr>
          <p:cNvPr id="9" name="Right Arrow 11">
            <a:extLst>
              <a:ext uri="{FF2B5EF4-FFF2-40B4-BE49-F238E27FC236}">
                <a16:creationId xmlns:a16="http://schemas.microsoft.com/office/drawing/2014/main" id="{FB07E952-C75C-AC04-0D32-DD3CBA53F2A8}"/>
              </a:ext>
            </a:extLst>
          </p:cNvPr>
          <p:cNvSpPr/>
          <p:nvPr/>
        </p:nvSpPr>
        <p:spPr>
          <a:xfrm>
            <a:off x="6798791" y="4158985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1AD9B-2DDD-9A76-52FA-6110E8515B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330" y="2638478"/>
            <a:ext cx="1583297" cy="35184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6D004-42E0-DD6D-8668-BA8E4F17A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341" y="2643075"/>
            <a:ext cx="1558463" cy="3463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5A12D4-875C-F2CE-B779-DA49A7AFF9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4906" y="2608172"/>
            <a:ext cx="1583297" cy="35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12075"/>
      </p:ext>
    </p:extLst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021355"/>
            <a:ext cx="9601196" cy="1303867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SWAPPING</a:t>
            </a:r>
          </a:p>
        </p:txBody>
      </p:sp>
      <p:sp>
        <p:nvSpPr>
          <p:cNvPr id="16" name="Right Arrow 11">
            <a:extLst>
              <a:ext uri="{FF2B5EF4-FFF2-40B4-BE49-F238E27FC236}">
                <a16:creationId xmlns:a16="http://schemas.microsoft.com/office/drawing/2014/main" id="{6B4ADFC1-3053-2854-04F4-F14664B4CF38}"/>
              </a:ext>
            </a:extLst>
          </p:cNvPr>
          <p:cNvSpPr/>
          <p:nvPr/>
        </p:nvSpPr>
        <p:spPr>
          <a:xfrm>
            <a:off x="3018447" y="4094969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1">
            <a:extLst>
              <a:ext uri="{FF2B5EF4-FFF2-40B4-BE49-F238E27FC236}">
                <a16:creationId xmlns:a16="http://schemas.microsoft.com/office/drawing/2014/main" id="{9ABFB740-836C-ADE1-5D91-02C5EDE0BEEA}"/>
              </a:ext>
            </a:extLst>
          </p:cNvPr>
          <p:cNvSpPr/>
          <p:nvPr/>
        </p:nvSpPr>
        <p:spPr>
          <a:xfrm>
            <a:off x="5347746" y="4094971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1">
            <a:extLst>
              <a:ext uri="{FF2B5EF4-FFF2-40B4-BE49-F238E27FC236}">
                <a16:creationId xmlns:a16="http://schemas.microsoft.com/office/drawing/2014/main" id="{3C7BF6E7-52F9-240F-C844-044642B95F9E}"/>
              </a:ext>
            </a:extLst>
          </p:cNvPr>
          <p:cNvSpPr/>
          <p:nvPr/>
        </p:nvSpPr>
        <p:spPr>
          <a:xfrm>
            <a:off x="7991573" y="4122728"/>
            <a:ext cx="481142" cy="382877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DDF067-A3D7-D019-6042-672F9F57A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17" y="2543635"/>
            <a:ext cx="1568494" cy="3485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E5053-1A2C-06F9-D86D-EA5B2A3A6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058" y="2580946"/>
            <a:ext cx="1558463" cy="3463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3F66C8-5D58-70A0-7E61-2A0BFD4E0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113" y="2580946"/>
            <a:ext cx="1568494" cy="34855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346DAB-BB43-192E-92E4-45A434F25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046" y="2621435"/>
            <a:ext cx="1551704" cy="344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5882"/>
      </p:ext>
    </p:extLst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 Dashboard</a:t>
            </a:r>
          </a:p>
        </p:txBody>
      </p:sp>
      <p:sp>
        <p:nvSpPr>
          <p:cNvPr id="6" name="Right Arrow 5"/>
          <p:cNvSpPr/>
          <p:nvPr/>
        </p:nvSpPr>
        <p:spPr>
          <a:xfrm>
            <a:off x="8211237" y="3800438"/>
            <a:ext cx="109507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FFE9B2AC-3A10-2B84-A9BB-9FB0E9DD7194}"/>
              </a:ext>
            </a:extLst>
          </p:cNvPr>
          <p:cNvSpPr/>
          <p:nvPr/>
        </p:nvSpPr>
        <p:spPr>
          <a:xfrm>
            <a:off x="2793681" y="3800438"/>
            <a:ext cx="70109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7">
            <a:extLst>
              <a:ext uri="{FF2B5EF4-FFF2-40B4-BE49-F238E27FC236}">
                <a16:creationId xmlns:a16="http://schemas.microsoft.com/office/drawing/2014/main" id="{CD9C3B94-18EF-0057-088E-7FCC5302FEE7}"/>
              </a:ext>
            </a:extLst>
          </p:cNvPr>
          <p:cNvSpPr/>
          <p:nvPr/>
        </p:nvSpPr>
        <p:spPr>
          <a:xfrm>
            <a:off x="5391328" y="3800438"/>
            <a:ext cx="70109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49A55-23E9-2B46-07A1-A2941C1B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21" y="2582515"/>
            <a:ext cx="1599372" cy="3554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2634DB-D70E-0812-B04B-AB2B87123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319" y="2592455"/>
            <a:ext cx="1564166" cy="3475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39F657-62D8-A70C-9A9D-9E1A56C2C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735" y="2592454"/>
            <a:ext cx="1597940" cy="35509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3C6E2F-991B-24FE-9FD7-055FE26E6A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777" y="2580732"/>
            <a:ext cx="1597940" cy="355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96949"/>
      </p:ext>
    </p:extLst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 Claim Attendance</a:t>
            </a: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FFE9B2AC-3A10-2B84-A9BB-9FB0E9DD7194}"/>
              </a:ext>
            </a:extLst>
          </p:cNvPr>
          <p:cNvSpPr/>
          <p:nvPr/>
        </p:nvSpPr>
        <p:spPr>
          <a:xfrm>
            <a:off x="2793681" y="3800438"/>
            <a:ext cx="70109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7">
            <a:extLst>
              <a:ext uri="{FF2B5EF4-FFF2-40B4-BE49-F238E27FC236}">
                <a16:creationId xmlns:a16="http://schemas.microsoft.com/office/drawing/2014/main" id="{CD9C3B94-18EF-0057-088E-7FCC5302FEE7}"/>
              </a:ext>
            </a:extLst>
          </p:cNvPr>
          <p:cNvSpPr/>
          <p:nvPr/>
        </p:nvSpPr>
        <p:spPr>
          <a:xfrm>
            <a:off x="5391328" y="3800438"/>
            <a:ext cx="70109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9CCF65-F7A4-1D13-718E-5C5C9B6E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35" y="2562637"/>
            <a:ext cx="1597940" cy="3550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C2BBD-EFD0-96E4-F476-FC01EA78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777" y="2521098"/>
            <a:ext cx="1697940" cy="3633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67487E-8E77-B09F-F3A8-D123C4CA8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9859" y="2551106"/>
            <a:ext cx="1599372" cy="35541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48AD38-869F-0507-B2A7-332291CF4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985" y="2551106"/>
            <a:ext cx="1599372" cy="3610528"/>
          </a:xfrm>
          <a:prstGeom prst="rect">
            <a:avLst/>
          </a:prstGeom>
        </p:spPr>
      </p:pic>
      <p:sp>
        <p:nvSpPr>
          <p:cNvPr id="14" name="Right Arrow 7">
            <a:extLst>
              <a:ext uri="{FF2B5EF4-FFF2-40B4-BE49-F238E27FC236}">
                <a16:creationId xmlns:a16="http://schemas.microsoft.com/office/drawing/2014/main" id="{CAC65371-25F4-0EEE-EE52-0C3E1985F816}"/>
              </a:ext>
            </a:extLst>
          </p:cNvPr>
          <p:cNvSpPr/>
          <p:nvPr/>
        </p:nvSpPr>
        <p:spPr>
          <a:xfrm>
            <a:off x="8346563" y="3800438"/>
            <a:ext cx="701090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23930"/>
      </p:ext>
    </p:extLst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Teacher Dashboard</a:t>
            </a:r>
          </a:p>
        </p:txBody>
      </p:sp>
      <p:sp>
        <p:nvSpPr>
          <p:cNvPr id="7" name="Right Arrow 7">
            <a:extLst>
              <a:ext uri="{FF2B5EF4-FFF2-40B4-BE49-F238E27FC236}">
                <a16:creationId xmlns:a16="http://schemas.microsoft.com/office/drawing/2014/main" id="{FFE9B2AC-3A10-2B84-A9BB-9FB0E9DD7194}"/>
              </a:ext>
            </a:extLst>
          </p:cNvPr>
          <p:cNvSpPr/>
          <p:nvPr/>
        </p:nvSpPr>
        <p:spPr>
          <a:xfrm>
            <a:off x="3273287" y="3800438"/>
            <a:ext cx="145711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7">
            <a:extLst>
              <a:ext uri="{FF2B5EF4-FFF2-40B4-BE49-F238E27FC236}">
                <a16:creationId xmlns:a16="http://schemas.microsoft.com/office/drawing/2014/main" id="{CD9C3B94-18EF-0057-088E-7FCC5302FEE7}"/>
              </a:ext>
            </a:extLst>
          </p:cNvPr>
          <p:cNvSpPr/>
          <p:nvPr/>
        </p:nvSpPr>
        <p:spPr>
          <a:xfrm>
            <a:off x="7050157" y="3800438"/>
            <a:ext cx="1507165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4340C-5863-DBE8-8AD1-1E7FB3108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36" y="2587891"/>
            <a:ext cx="1597940" cy="35509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F88C49-A4BA-F621-7327-488D35878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406" y="2546449"/>
            <a:ext cx="1697940" cy="3633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0B7F60-9129-2D8B-7140-EF03AE41A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685" y="2546449"/>
            <a:ext cx="1707504" cy="351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74906"/>
      </p:ext>
    </p:extLst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ATTENDANCE MARKING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55" y="2652689"/>
            <a:ext cx="1392895" cy="3095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ight Arrow 11">
            <a:extLst>
              <a:ext uri="{FF2B5EF4-FFF2-40B4-BE49-F238E27FC236}">
                <a16:creationId xmlns:a16="http://schemas.microsoft.com/office/drawing/2014/main" id="{E2A833D7-222D-1462-E481-758076F70F01}"/>
              </a:ext>
            </a:extLst>
          </p:cNvPr>
          <p:cNvSpPr/>
          <p:nvPr/>
        </p:nvSpPr>
        <p:spPr>
          <a:xfrm>
            <a:off x="2489319" y="4022371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11">
            <a:extLst>
              <a:ext uri="{FF2B5EF4-FFF2-40B4-BE49-F238E27FC236}">
                <a16:creationId xmlns:a16="http://schemas.microsoft.com/office/drawing/2014/main" id="{74789196-7EA4-215F-D057-AA6B2CDF8B5E}"/>
              </a:ext>
            </a:extLst>
          </p:cNvPr>
          <p:cNvSpPr/>
          <p:nvPr/>
        </p:nvSpPr>
        <p:spPr>
          <a:xfrm>
            <a:off x="4401132" y="3995697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11">
            <a:extLst>
              <a:ext uri="{FF2B5EF4-FFF2-40B4-BE49-F238E27FC236}">
                <a16:creationId xmlns:a16="http://schemas.microsoft.com/office/drawing/2014/main" id="{20DE98C7-8499-535B-3C1C-CCE8BD8C62F1}"/>
              </a:ext>
            </a:extLst>
          </p:cNvPr>
          <p:cNvSpPr/>
          <p:nvPr/>
        </p:nvSpPr>
        <p:spPr>
          <a:xfrm>
            <a:off x="6318170" y="4005633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11">
            <a:extLst>
              <a:ext uri="{FF2B5EF4-FFF2-40B4-BE49-F238E27FC236}">
                <a16:creationId xmlns:a16="http://schemas.microsoft.com/office/drawing/2014/main" id="{BB3D0E13-1BFB-4960-6A2B-10538C133638}"/>
              </a:ext>
            </a:extLst>
          </p:cNvPr>
          <p:cNvSpPr/>
          <p:nvPr/>
        </p:nvSpPr>
        <p:spPr>
          <a:xfrm>
            <a:off x="8575700" y="4005633"/>
            <a:ext cx="339813" cy="271683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F7A1EC-44FA-E4CA-5DCB-E450AC472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290" y="2637007"/>
            <a:ext cx="1422489" cy="31135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F627AB-7F63-55A8-88B1-8951E9ABF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931" y="2637007"/>
            <a:ext cx="1525607" cy="31418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DB3150-2736-03C2-026F-482870C05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63" y="2652689"/>
            <a:ext cx="1525607" cy="31418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F100B3-3CE4-4B09-7967-5D5DB119F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812" y="2652688"/>
            <a:ext cx="1297058" cy="309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56075"/>
      </p:ext>
    </p:extLst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CHR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959329" y="3918664"/>
            <a:ext cx="978408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B753048-B609-65B5-5531-51EB04CDB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9583" y="2557993"/>
            <a:ext cx="1493043" cy="331787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663CE-FF77-56A8-E9E9-5DE2AF15A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97" y="2568193"/>
            <a:ext cx="1574358" cy="34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63442"/>
      </p:ext>
    </p:extLst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Director Dashboard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6975835" y="3800438"/>
            <a:ext cx="140490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7">
            <a:extLst>
              <a:ext uri="{FF2B5EF4-FFF2-40B4-BE49-F238E27FC236}">
                <a16:creationId xmlns:a16="http://schemas.microsoft.com/office/drawing/2014/main" id="{0442F53F-A915-6F56-ACC5-564687CE965D}"/>
              </a:ext>
            </a:extLst>
          </p:cNvPr>
          <p:cNvSpPr/>
          <p:nvPr/>
        </p:nvSpPr>
        <p:spPr>
          <a:xfrm>
            <a:off x="3273287" y="3800438"/>
            <a:ext cx="145711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9CCF7-1326-B859-730C-00FCD3B57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85" y="2509581"/>
            <a:ext cx="1597940" cy="35509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136E09-9596-9EC7-8BB7-6D1173568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955" y="2468139"/>
            <a:ext cx="1697940" cy="3633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6BA9C4-E5D3-78DD-CED5-452CF427F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6050" y="2556196"/>
            <a:ext cx="1590380" cy="353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40624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Assign Course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580421" y="3812445"/>
            <a:ext cx="133472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252139" y="3812445"/>
            <a:ext cx="1311894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1B47E3C-109E-F42D-04D6-90254437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845" y="2529749"/>
            <a:ext cx="169526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5B4341-BE55-C206-46DC-5C63EE49B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995" y="2529749"/>
            <a:ext cx="169526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F05781-9BDC-C764-CDA8-DF239B1C2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4310" y="2529748"/>
            <a:ext cx="169526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125797"/>
      </p:ext>
    </p:extLst>
  </p:cSld>
  <p:clrMapOvr>
    <a:masterClrMapping/>
  </p:clrMapOvr>
  <p:transition spd="med">
    <p:pull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 VIEW(DIRECTOR)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194622" y="3919051"/>
            <a:ext cx="214045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F7FB5-18AB-A9CE-0257-40D5988A2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59" y="2566785"/>
            <a:ext cx="1507270" cy="33494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845026-03E2-7698-4384-49CC6D22D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872" y="2586661"/>
            <a:ext cx="1555349" cy="34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938"/>
      </p:ext>
    </p:extLst>
  </p:cSld>
  <p:clrMapOvr>
    <a:masterClrMapping/>
  </p:clrMapOvr>
  <p:transition spd="med">
    <p:pull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 Teacher Activity(Tabular View)</a:t>
            </a:r>
          </a:p>
        </p:txBody>
      </p:sp>
      <p:sp>
        <p:nvSpPr>
          <p:cNvPr id="11" name="Right Arrow 7">
            <a:extLst>
              <a:ext uri="{FF2B5EF4-FFF2-40B4-BE49-F238E27FC236}">
                <a16:creationId xmlns:a16="http://schemas.microsoft.com/office/drawing/2014/main" id="{0442F53F-A915-6F56-ACC5-564687CE965D}"/>
              </a:ext>
            </a:extLst>
          </p:cNvPr>
          <p:cNvSpPr/>
          <p:nvPr/>
        </p:nvSpPr>
        <p:spPr>
          <a:xfrm>
            <a:off x="3860699" y="3750237"/>
            <a:ext cx="1099546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7">
            <a:extLst>
              <a:ext uri="{FF2B5EF4-FFF2-40B4-BE49-F238E27FC236}">
                <a16:creationId xmlns:a16="http://schemas.microsoft.com/office/drawing/2014/main" id="{07DDA457-CCFD-DDF7-8854-4EE808FFE41C}"/>
              </a:ext>
            </a:extLst>
          </p:cNvPr>
          <p:cNvSpPr/>
          <p:nvPr/>
        </p:nvSpPr>
        <p:spPr>
          <a:xfrm>
            <a:off x="6846716" y="3905387"/>
            <a:ext cx="1082687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48F65-4B59-98EA-A18C-403F9350F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68" y="2534822"/>
            <a:ext cx="1507270" cy="3349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78CA9B-0D9B-C7D3-7605-55754F6F7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413" y="2517433"/>
            <a:ext cx="1555348" cy="34563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459F6-E64E-6BB9-29D1-1C3D6566D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681" y="2518929"/>
            <a:ext cx="1555348" cy="3456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0FE9C0-D5B8-872B-6E26-BFB1EC1CA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397" y="2534822"/>
            <a:ext cx="1585309" cy="352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07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 SETTING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624141" y="3812445"/>
            <a:ext cx="674191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864587" y="3812445"/>
            <a:ext cx="691413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8614420" y="3812445"/>
            <a:ext cx="712993" cy="484632"/>
          </a:xfrm>
          <a:prstGeom prst="rightArrow">
            <a:avLst/>
          </a:prstGeo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1B47E3C-109E-F42D-04D6-90254437E5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512" y="2529752"/>
            <a:ext cx="1695261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85B989A-46FE-2327-0E64-779E935B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834" y="2517939"/>
            <a:ext cx="1837314" cy="331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FDC3C9-730E-9449-0869-2F03CB408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277" y="2506127"/>
            <a:ext cx="1837314" cy="334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D6A6EB-A540-A5AA-9F0F-91A05C312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500" y="2506127"/>
            <a:ext cx="2080773" cy="334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1110590"/>
      </p:ext>
    </p:extLst>
  </p:cSld>
  <p:clrMapOvr>
    <a:masterClrMapping/>
  </p:clrMapOvr>
  <p:transition spd="med">
    <p:pull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1988</TotalTime>
  <Words>240</Words>
  <Application>Microsoft Office PowerPoint</Application>
  <PresentationFormat>Widescreen</PresentationFormat>
  <Paragraphs>85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4" baseType="lpstr">
      <vt:lpstr>Arial</vt:lpstr>
      <vt:lpstr>Garamond</vt:lpstr>
      <vt:lpstr>Organic</vt:lpstr>
      <vt:lpstr>MEYE PRO WITH TIMETABLE</vt:lpstr>
      <vt:lpstr>PowerPoint Presentation</vt:lpstr>
      <vt:lpstr>Admin Dashboard</vt:lpstr>
      <vt:lpstr>VIEW RECORDING BY TEACHER’S NAME</vt:lpstr>
      <vt:lpstr>VIEW SCHEDULE BY TEACHER’S NAME</vt:lpstr>
      <vt:lpstr>PowerPoint Presentation</vt:lpstr>
      <vt:lpstr>Add User</vt:lpstr>
      <vt:lpstr>Assign Course</vt:lpstr>
      <vt:lpstr>RULE SETTING</vt:lpstr>
      <vt:lpstr>RESCHEDULING</vt:lpstr>
      <vt:lpstr>PRESCHEDULING </vt:lpstr>
      <vt:lpstr>SWAPPING</vt:lpstr>
      <vt:lpstr>STUDENT Dashboard</vt:lpstr>
      <vt:lpstr>Teacher Dashboard</vt:lpstr>
      <vt:lpstr>ATTENDANCE MARKING</vt:lpstr>
      <vt:lpstr>View CHR</vt:lpstr>
      <vt:lpstr>View Activity</vt:lpstr>
      <vt:lpstr>Director Dashboard</vt:lpstr>
      <vt:lpstr>View Specific Teacher CHR </vt:lpstr>
      <vt:lpstr>View Teacher CHR BY DataTable</vt:lpstr>
      <vt:lpstr>View Teacher Activity </vt:lpstr>
      <vt:lpstr>View Teacher Activity BY DataTable</vt:lpstr>
      <vt:lpstr>View Teacher Short Report BY DataTable</vt:lpstr>
      <vt:lpstr>View Teacher Short Report </vt:lpstr>
      <vt:lpstr>PowerPoint Presentation</vt:lpstr>
      <vt:lpstr>ADMIN’S SCREEN</vt:lpstr>
      <vt:lpstr>VIEW RECORDING BY TEACHER’S NAME</vt:lpstr>
      <vt:lpstr>VIEW SCHEDULE BY TEACHER’S NAME</vt:lpstr>
      <vt:lpstr>PowerPoint Presentation</vt:lpstr>
      <vt:lpstr>Add User</vt:lpstr>
      <vt:lpstr>Assign Courses</vt:lpstr>
      <vt:lpstr>RULE SETTING</vt:lpstr>
      <vt:lpstr>RESCHEDULING</vt:lpstr>
      <vt:lpstr>PRESCHEDULING </vt:lpstr>
      <vt:lpstr>SWAPPING</vt:lpstr>
      <vt:lpstr>STUDENT’S VIEW</vt:lpstr>
      <vt:lpstr>Teacher Dashboard</vt:lpstr>
      <vt:lpstr>ATTENDANCE MARKING</vt:lpstr>
      <vt:lpstr>SPECIFIC SESSION CHR</vt:lpstr>
      <vt:lpstr>Director Dashboard</vt:lpstr>
      <vt:lpstr>View CHR</vt:lpstr>
      <vt:lpstr>PowerPoint Presentation</vt:lpstr>
      <vt:lpstr>ADMIN’S SCREEN</vt:lpstr>
      <vt:lpstr>VIEW RECORDING BY TEACHER’S NAME</vt:lpstr>
      <vt:lpstr>VIEW SCHEDULE BY TEACHER’S NAME</vt:lpstr>
      <vt:lpstr>PowerPoint Presentation</vt:lpstr>
      <vt:lpstr>ADD USER</vt:lpstr>
      <vt:lpstr>ASSIGN COURSE</vt:lpstr>
      <vt:lpstr>RULE SETTING</vt:lpstr>
      <vt:lpstr>RESCHEDULING</vt:lpstr>
      <vt:lpstr>PRESCHEDULING</vt:lpstr>
      <vt:lpstr>SWAPPING</vt:lpstr>
      <vt:lpstr>STUDENT’S VIEW</vt:lpstr>
      <vt:lpstr>TEACHER VIEW</vt:lpstr>
      <vt:lpstr>ATTENDANCE MARKING</vt:lpstr>
      <vt:lpstr>VIEW CHR</vt:lpstr>
      <vt:lpstr>DIRECTOR DASHBOARD</vt:lpstr>
      <vt:lpstr>VIEW SPECIFIC TEACHER CHR</vt:lpstr>
      <vt:lpstr>VIEW SPECIFIC TEACHER CHR BY DATATABLE</vt:lpstr>
      <vt:lpstr>PowerPoint Presentation</vt:lpstr>
      <vt:lpstr>ADMIN’S SCREEN</vt:lpstr>
      <vt:lpstr>VIEW RECORDING BY TEACHER’S NAME</vt:lpstr>
      <vt:lpstr>VIEW SCHEDULE BY TEACHER’S NAME</vt:lpstr>
      <vt:lpstr>VIEW RECORDING BY VENUE</vt:lpstr>
      <vt:lpstr>PowerPoint Presentation</vt:lpstr>
      <vt:lpstr>Add User</vt:lpstr>
      <vt:lpstr>Assign Course</vt:lpstr>
      <vt:lpstr>RULE SETTING</vt:lpstr>
      <vt:lpstr>DVR SETTING</vt:lpstr>
      <vt:lpstr>Upload Timetable</vt:lpstr>
      <vt:lpstr>RESCHEDULING</vt:lpstr>
      <vt:lpstr>PRESCHEDULING </vt:lpstr>
      <vt:lpstr>SWAPPING</vt:lpstr>
      <vt:lpstr>STUDENT Dashboard</vt:lpstr>
      <vt:lpstr>STUDENT Claim Attendance</vt:lpstr>
      <vt:lpstr>Teacher Dashboard</vt:lpstr>
      <vt:lpstr>ATTENDANCE MARKING</vt:lpstr>
      <vt:lpstr>View CHR</vt:lpstr>
      <vt:lpstr>Director Dashboard</vt:lpstr>
      <vt:lpstr>CHR VIEW(DIRECTOR)</vt:lpstr>
      <vt:lpstr>View Teacher Activity(Tabular View)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MEYE PRO WITH TIMETABLE</dc:title>
  <dc:creator>Ali Hasnain</dc:creator>
  <cp:lastModifiedBy>Muzammil Hafeez</cp:lastModifiedBy>
  <cp:revision>57</cp:revision>
  <dcterms:created xsi:type="dcterms:W3CDTF">2022-11-23T17:55:58Z</dcterms:created>
  <dcterms:modified xsi:type="dcterms:W3CDTF">2023-06-15T05:54:51Z</dcterms:modified>
</cp:coreProperties>
</file>